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40.jpg" ContentType="image/jpg"/>
  <Override PartName="/ppt/media/image41.jpg" ContentType="image/jpg"/>
  <Override PartName="/ppt/media/image42.jpg" ContentType="image/jpg"/>
  <Override PartName="/ppt/media/image43.jpg" ContentType="image/jpg"/>
  <Override PartName="/ppt/media/image44.jpg" ContentType="image/jpg"/>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7"/>
  </p:notesMasterIdLst>
  <p:sldIdLst>
    <p:sldId id="257" r:id="rId2"/>
    <p:sldId id="258" r:id="rId3"/>
    <p:sldId id="267" r:id="rId4"/>
    <p:sldId id="277" r:id="rId5"/>
    <p:sldId id="278" r:id="rId6"/>
    <p:sldId id="279" r:id="rId7"/>
    <p:sldId id="280" r:id="rId8"/>
    <p:sldId id="281" r:id="rId9"/>
    <p:sldId id="282" r:id="rId10"/>
    <p:sldId id="283" r:id="rId11"/>
    <p:sldId id="284"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17" r:id="rId36"/>
    <p:sldId id="309" r:id="rId37"/>
    <p:sldId id="310" r:id="rId38"/>
    <p:sldId id="311" r:id="rId39"/>
    <p:sldId id="312" r:id="rId40"/>
    <p:sldId id="313" r:id="rId41"/>
    <p:sldId id="314" r:id="rId42"/>
    <p:sldId id="315" r:id="rId43"/>
    <p:sldId id="316" r:id="rId44"/>
    <p:sldId id="275" r:id="rId45"/>
    <p:sldId id="31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5326" autoAdjust="0"/>
  </p:normalViewPr>
  <p:slideViewPr>
    <p:cSldViewPr snapToGrid="0">
      <p:cViewPr varScale="1">
        <p:scale>
          <a:sx n="85" d="100"/>
          <a:sy n="85" d="100"/>
        </p:scale>
        <p:origin x="590" y="5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D933B-8FBE-4595-87A4-9EECC3EBC272}" type="datetimeFigureOut">
              <a:rPr lang="en-ID" smtClean="0"/>
              <a:t>26/11/2020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221B0-A3AB-4C74-8324-47966F7928FE}" type="slidenum">
              <a:rPr lang="en-ID" smtClean="0"/>
              <a:t>‹#›</a:t>
            </a:fld>
            <a:endParaRPr lang="en-ID"/>
          </a:p>
        </p:txBody>
      </p:sp>
    </p:spTree>
    <p:extLst>
      <p:ext uri="{BB962C8B-B14F-4D97-AF65-F5344CB8AC3E}">
        <p14:creationId xmlns:p14="http://schemas.microsoft.com/office/powerpoint/2010/main" val="203615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EED2B6-D836-4838-BD67-255DF7693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545BF53-2E80-4C08-B985-37D2C00F8F91}"/>
              </a:ext>
            </a:extLst>
          </p:cNvPr>
          <p:cNvSpPr>
            <a:spLocks noGrp="1"/>
          </p:cNvSpPr>
          <p:nvPr>
            <p:ph type="ctrTitle"/>
          </p:nvPr>
        </p:nvSpPr>
        <p:spPr>
          <a:xfrm>
            <a:off x="4921624" y="1837765"/>
            <a:ext cx="5907741" cy="2364628"/>
          </a:xfrm>
        </p:spPr>
        <p:txBody>
          <a:bodyPr anchor="b"/>
          <a:lstStyle>
            <a:lvl1pPr algn="l">
              <a:defRPr sz="6000">
                <a:solidFill>
                  <a:schemeClr val="accent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121BDE30-4AD1-438C-A0AB-A7BFE60D1048}"/>
              </a:ext>
            </a:extLst>
          </p:cNvPr>
          <p:cNvSpPr>
            <a:spLocks noGrp="1"/>
          </p:cNvSpPr>
          <p:nvPr>
            <p:ph type="subTitle" idx="1"/>
          </p:nvPr>
        </p:nvSpPr>
        <p:spPr>
          <a:xfrm>
            <a:off x="4921624" y="4338919"/>
            <a:ext cx="4778189" cy="699248"/>
          </a:xfrm>
        </p:spPr>
        <p:txBody>
          <a:bodyPr>
            <a:normAutofit/>
          </a:bodyPr>
          <a:lstStyle>
            <a:lvl1pPr marL="0" indent="0" algn="l">
              <a:buNone/>
              <a:defRPr sz="2000" i="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5" name="Footer Placeholder 4">
            <a:extLst>
              <a:ext uri="{FF2B5EF4-FFF2-40B4-BE49-F238E27FC236}">
                <a16:creationId xmlns:a16="http://schemas.microsoft.com/office/drawing/2014/main" id="{3D3B9524-C52F-4A8E-A505-F1DC2AE028EB}"/>
              </a:ext>
            </a:extLst>
          </p:cNvPr>
          <p:cNvSpPr>
            <a:spLocks noGrp="1"/>
          </p:cNvSpPr>
          <p:nvPr>
            <p:ph type="ftr" sz="quarter" idx="11"/>
          </p:nvPr>
        </p:nvSpPr>
        <p:spPr>
          <a:xfrm>
            <a:off x="3518644" y="398277"/>
            <a:ext cx="2971800" cy="453370"/>
          </a:xfrm>
          <a:prstGeom prst="rect">
            <a:avLst/>
          </a:prstGeom>
        </p:spPr>
        <p:txBody>
          <a:bodyPr/>
          <a:lstStyle>
            <a:lvl1pPr>
              <a:defRPr sz="1400" b="1" spc="30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370087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91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A 1 Col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EE1DE-2E3F-4FC2-898D-A515B119C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037478"/>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034709"/>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409314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016D3-0923-4643-AD2F-8B0493B0B8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8229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B 1 Co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3501F-31BE-47A9-9E1E-F5FABD5370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243666"/>
            <a:ext cx="9744637" cy="809251"/>
          </a:xfrm>
        </p:spPr>
        <p:txBody>
          <a:bodyPr>
            <a:normAutofit/>
          </a:bodyPr>
          <a:lstStyle>
            <a:lvl1pPr>
              <a:defRPr sz="44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9744637" cy="2976563"/>
          </a:xfrm>
        </p:spPr>
        <p:txBody>
          <a:bodyPr>
            <a:normAutofit/>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163199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B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D413E-A34E-48E0-B735-82B326ABD0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302625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6A5B86-0336-447F-83DA-6B00B17B8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9107D6-1562-4144-87BD-913871F31FE8}"/>
              </a:ext>
            </a:extLst>
          </p:cNvPr>
          <p:cNvSpPr>
            <a:spLocks noGrp="1"/>
          </p:cNvSpPr>
          <p:nvPr>
            <p:ph type="title"/>
          </p:nvPr>
        </p:nvSpPr>
        <p:spPr>
          <a:xfrm>
            <a:off x="5163673" y="1709739"/>
            <a:ext cx="4823010" cy="2145086"/>
          </a:xfrm>
        </p:spPr>
        <p:txBody>
          <a:bodyPr anchor="b">
            <a:normAutofit/>
          </a:bodyPr>
          <a:lstStyle>
            <a:lvl1pPr>
              <a:defRPr sz="4800" b="0" i="1">
                <a:solidFill>
                  <a:srgbClr val="FFFF00"/>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A5E7E98-92DD-47B0-976B-9D83AC3A233D}"/>
              </a:ext>
            </a:extLst>
          </p:cNvPr>
          <p:cNvSpPr>
            <a:spLocks noGrp="1"/>
          </p:cNvSpPr>
          <p:nvPr>
            <p:ph type="body" idx="1"/>
          </p:nvPr>
        </p:nvSpPr>
        <p:spPr>
          <a:xfrm>
            <a:off x="5163673" y="3979864"/>
            <a:ext cx="4310155" cy="1031408"/>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0179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Picture &amp; Content 2 Colom">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B9294-B302-467F-8B93-6360B22AD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4518212"/>
            <a:ext cx="4012224"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5047130"/>
            <a:ext cx="4012224"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4518212"/>
            <a:ext cx="4031983"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5047130"/>
            <a:ext cx="4031983"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Picture Placeholder 2">
            <a:extLst>
              <a:ext uri="{FF2B5EF4-FFF2-40B4-BE49-F238E27FC236}">
                <a16:creationId xmlns:a16="http://schemas.microsoft.com/office/drawing/2014/main" id="{EFA99F8C-3B08-4BEC-9E08-213E371E53C8}"/>
              </a:ext>
            </a:extLst>
          </p:cNvPr>
          <p:cNvSpPr>
            <a:spLocks noGrp="1"/>
          </p:cNvSpPr>
          <p:nvPr>
            <p:ph type="pic" idx="12"/>
          </p:nvPr>
        </p:nvSpPr>
        <p:spPr>
          <a:xfrm>
            <a:off x="0" y="1"/>
            <a:ext cx="12192000" cy="42582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175588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1 Colom &amp; pic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A0156-8B96-4128-9124-96BACAFEA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9" y="1243666"/>
            <a:ext cx="3558990"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3558991" cy="2976563"/>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7" name="Picture Placeholder 2">
            <a:extLst>
              <a:ext uri="{FF2B5EF4-FFF2-40B4-BE49-F238E27FC236}">
                <a16:creationId xmlns:a16="http://schemas.microsoft.com/office/drawing/2014/main" id="{C8B5BE8F-A1C1-47D3-A30E-927B171A2B62}"/>
              </a:ext>
            </a:extLst>
          </p:cNvPr>
          <p:cNvSpPr>
            <a:spLocks noGrp="1"/>
          </p:cNvSpPr>
          <p:nvPr>
            <p:ph type="pic" idx="12"/>
          </p:nvPr>
        </p:nvSpPr>
        <p:spPr>
          <a:xfrm>
            <a:off x="6019800" y="761719"/>
            <a:ext cx="6172200" cy="60962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292035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E0685-8840-4B76-837F-7546BCD782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636496" y="2483224"/>
            <a:ext cx="2348751" cy="1604682"/>
          </a:xfrm>
        </p:spPr>
        <p:txBody>
          <a:bodyPr anchor="b">
            <a:normAutofit/>
          </a:bodyPr>
          <a:lstStyle>
            <a:lvl1pPr marL="0" indent="0" algn="l">
              <a:buNone/>
              <a:defRPr sz="32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4269335" y="1185657"/>
            <a:ext cx="64345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4269335" y="2088777"/>
            <a:ext cx="64345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72026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B0C5C4-D863-439C-9BC4-7786132B8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04541C26-F316-4A7E-900E-3989505D9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3009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8" r:id="rId3"/>
    <p:sldLayoutId id="2147483695" r:id="rId4"/>
    <p:sldLayoutId id="2147483696" r:id="rId5"/>
    <p:sldLayoutId id="2147483686" r:id="rId6"/>
    <p:sldLayoutId id="2147483697" r:id="rId7"/>
    <p:sldLayoutId id="2147483699" r:id="rId8"/>
    <p:sldLayoutId id="2147483700" r:id="rId9"/>
    <p:sldLayoutId id="2147483701" r:id="rId10"/>
  </p:sldLayoutIdLst>
  <p:txStyles>
    <p:titleStyle>
      <a:lvl1pPr algn="l" defTabSz="914400" rtl="0" eaLnBrk="1" latinLnBrk="0" hangingPunct="1">
        <a:lnSpc>
          <a:spcPct val="90000"/>
        </a:lnSpc>
        <a:spcBef>
          <a:spcPct val="0"/>
        </a:spcBef>
        <a:buNone/>
        <a:defRPr sz="4400" b="1" kern="1200">
          <a:solidFill>
            <a:schemeClr val="tx1"/>
          </a:solidFill>
          <a:latin typeface="Signika" panose="0201000302060000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 TargetMode="External"/><Relationship Id="rId2" Type="http://schemas.openxmlformats.org/officeDocument/2006/relationships/hyperlink" Target="https://scholar.google.co.id/" TargetMode="External"/><Relationship Id="rId1" Type="http://schemas.openxmlformats.org/officeDocument/2006/relationships/slideLayout" Target="../slideLayouts/slideLayout4.xml"/><Relationship Id="rId5" Type="http://schemas.openxmlformats.org/officeDocument/2006/relationships/hyperlink" Target="https://link.springer.com/" TargetMode="External"/><Relationship Id="rId4" Type="http://schemas.openxmlformats.org/officeDocument/2006/relationships/hyperlink" Target="https://ieeexplore.ieee.org/Xplore/home.js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0FC20F-AFC7-44B2-9D9C-E682CAB2AA88}"/>
              </a:ext>
            </a:extLst>
          </p:cNvPr>
          <p:cNvSpPr>
            <a:spLocks noGrp="1"/>
          </p:cNvSpPr>
          <p:nvPr>
            <p:ph type="subTitle" idx="1"/>
          </p:nvPr>
        </p:nvSpPr>
        <p:spPr>
          <a:xfrm>
            <a:off x="5455024" y="4510369"/>
            <a:ext cx="4778189" cy="1189952"/>
          </a:xfrm>
        </p:spPr>
        <p:txBody>
          <a:bodyPr>
            <a:normAutofit/>
          </a:bodyPr>
          <a:lstStyle/>
          <a:p>
            <a:endParaRPr lang="en-US" i="0" dirty="0"/>
          </a:p>
          <a:p>
            <a:r>
              <a:rPr lang="en-ID" sz="1400" dirty="0" err="1" smtClean="0"/>
              <a:t>Nurul</a:t>
            </a:r>
            <a:r>
              <a:rPr lang="en-ID" sz="1400" dirty="0" smtClean="0"/>
              <a:t> </a:t>
            </a:r>
            <a:r>
              <a:rPr lang="en-ID" sz="1400" dirty="0" err="1" smtClean="0"/>
              <a:t>Anisa</a:t>
            </a:r>
            <a:r>
              <a:rPr lang="en-ID" sz="1400" dirty="0" smtClean="0"/>
              <a:t> Sri </a:t>
            </a:r>
            <a:r>
              <a:rPr lang="en-ID" sz="1400" dirty="0" err="1" smtClean="0"/>
              <a:t>Winarsih</a:t>
            </a:r>
            <a:r>
              <a:rPr lang="en-ID" sz="1400" dirty="0" smtClean="0"/>
              <a:t>, M. Cs</a:t>
            </a:r>
            <a:endParaRPr lang="en-ID" sz="1400" dirty="0"/>
          </a:p>
          <a:p>
            <a:r>
              <a:rPr lang="en-ID" sz="1600" dirty="0"/>
              <a:t>2020</a:t>
            </a:r>
          </a:p>
        </p:txBody>
      </p:sp>
      <p:sp>
        <p:nvSpPr>
          <p:cNvPr id="6" name="Title Placeholder 1">
            <a:extLst>
              <a:ext uri="{FF2B5EF4-FFF2-40B4-BE49-F238E27FC236}">
                <a16:creationId xmlns:a16="http://schemas.microsoft.com/office/drawing/2014/main" id="{C681855C-F23D-4877-9B66-969CB01EAB30}"/>
              </a:ext>
            </a:extLst>
          </p:cNvPr>
          <p:cNvSpPr txBox="1">
            <a:spLocks/>
          </p:cNvSpPr>
          <p:nvPr/>
        </p:nvSpPr>
        <p:spPr>
          <a:xfrm>
            <a:off x="2230580" y="213032"/>
            <a:ext cx="3577937"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endParaRPr lang="en-ID" dirty="0"/>
          </a:p>
        </p:txBody>
      </p:sp>
      <p:sp>
        <p:nvSpPr>
          <p:cNvPr id="8" name="Title Placeholder 1">
            <a:extLst>
              <a:ext uri="{FF2B5EF4-FFF2-40B4-BE49-F238E27FC236}">
                <a16:creationId xmlns:a16="http://schemas.microsoft.com/office/drawing/2014/main" id="{106F9D41-8F07-4274-8BAF-C0886F6439C1}"/>
              </a:ext>
            </a:extLst>
          </p:cNvPr>
          <p:cNvSpPr txBox="1">
            <a:spLocks/>
          </p:cNvSpPr>
          <p:nvPr/>
        </p:nvSpPr>
        <p:spPr>
          <a:xfrm>
            <a:off x="3440255" y="427626"/>
            <a:ext cx="3865420"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pPr>
              <a:lnSpc>
                <a:spcPct val="114000"/>
              </a:lnSpc>
            </a:pPr>
            <a:r>
              <a:rPr lang="en-US" sz="1200" dirty="0">
                <a:solidFill>
                  <a:schemeClr val="accent2">
                    <a:lumMod val="75000"/>
                  </a:schemeClr>
                </a:solidFill>
                <a:latin typeface="Arial Black" panose="020B0A04020102020204" pitchFamily="34" charset="0"/>
                <a:cs typeface="Arial" panose="020B0604020202020204" pitchFamily="34" charset="0"/>
              </a:rPr>
              <a:t>PROGRAM STUDI</a:t>
            </a:r>
            <a:br>
              <a:rPr lang="en-US" sz="1200" dirty="0">
                <a:solidFill>
                  <a:schemeClr val="accent2">
                    <a:lumMod val="75000"/>
                  </a:schemeClr>
                </a:solidFill>
                <a:latin typeface="Arial Black" panose="020B0A04020102020204" pitchFamily="34" charset="0"/>
                <a:cs typeface="Arial" panose="020B0604020202020204" pitchFamily="34" charset="0"/>
              </a:rPr>
            </a:br>
            <a:r>
              <a:rPr lang="en-US" sz="1200" dirty="0" smtClean="0">
                <a:solidFill>
                  <a:schemeClr val="accent2">
                    <a:lumMod val="75000"/>
                  </a:schemeClr>
                </a:solidFill>
                <a:latin typeface="Arial Black" panose="020B0A04020102020204" pitchFamily="34" charset="0"/>
                <a:cs typeface="Arial" panose="020B0604020202020204" pitchFamily="34" charset="0"/>
              </a:rPr>
              <a:t>TEKNIK INFORMATIKA</a:t>
            </a:r>
            <a:endParaRPr lang="en-ID" sz="1200" dirty="0">
              <a:solidFill>
                <a:schemeClr val="accent2">
                  <a:lumMod val="75000"/>
                </a:schemeClr>
              </a:solidFill>
              <a:latin typeface="Arial Black" panose="020B0A040201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C01F5CEC-401E-4E00-A99A-912964B5934F}"/>
              </a:ext>
            </a:extLst>
          </p:cNvPr>
          <p:cNvSpPr>
            <a:spLocks noGrp="1"/>
          </p:cNvSpPr>
          <p:nvPr>
            <p:ph type="ctrTitle"/>
          </p:nvPr>
        </p:nvSpPr>
        <p:spPr>
          <a:xfrm>
            <a:off x="5455024" y="2285440"/>
            <a:ext cx="5907741" cy="2019860"/>
          </a:xfrm>
        </p:spPr>
        <p:txBody>
          <a:bodyPr/>
          <a:lstStyle/>
          <a:p>
            <a:r>
              <a:rPr lang="fi-FI" dirty="0"/>
              <a:t>Penulisan Ilmiah dengan MS Word</a:t>
            </a:r>
            <a:endParaRPr lang="en-ID" dirty="0"/>
          </a:p>
        </p:txBody>
      </p:sp>
      <p:sp>
        <p:nvSpPr>
          <p:cNvPr id="10" name="Subtitle 4">
            <a:extLst>
              <a:ext uri="{FF2B5EF4-FFF2-40B4-BE49-F238E27FC236}">
                <a16:creationId xmlns:a16="http://schemas.microsoft.com/office/drawing/2014/main" id="{6255887C-233F-4CCB-8162-74F2F25F242F}"/>
              </a:ext>
            </a:extLst>
          </p:cNvPr>
          <p:cNvSpPr txBox="1">
            <a:spLocks/>
          </p:cNvSpPr>
          <p:nvPr/>
        </p:nvSpPr>
        <p:spPr>
          <a:xfrm>
            <a:off x="9324975" y="665384"/>
            <a:ext cx="2295526" cy="6780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US" sz="1600" b="1" dirty="0" smtClean="0">
                <a:solidFill>
                  <a:schemeClr val="accent5">
                    <a:lumMod val="75000"/>
                  </a:schemeClr>
                </a:solidFill>
              </a:rPr>
              <a:t>DASAR KOMPUTASI</a:t>
            </a:r>
            <a:endParaRPr lang="en-ID" sz="1200" b="1" dirty="0">
              <a:solidFill>
                <a:schemeClr val="accent5">
                  <a:lumMod val="75000"/>
                </a:schemeClr>
              </a:solidFill>
            </a:endParaRPr>
          </a:p>
        </p:txBody>
      </p:sp>
      <p:pic>
        <p:nvPicPr>
          <p:cNvPr id="9" name="Content Placeholder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110" y="1318609"/>
            <a:ext cx="5037914" cy="5037914"/>
          </a:xfrm>
          <a:prstGeom prst="rect">
            <a:avLst/>
          </a:prstGeom>
        </p:spPr>
      </p:pic>
      <p:sp>
        <p:nvSpPr>
          <p:cNvPr id="11" name="Rectangle 10">
            <a:extLst>
              <a:ext uri="{FF2B5EF4-FFF2-40B4-BE49-F238E27FC236}">
                <a16:creationId xmlns:a16="http://schemas.microsoft.com/office/drawing/2014/main" id="{EB18B8BB-E556-400E-8B9E-06BAB46166C7}"/>
              </a:ext>
            </a:extLst>
          </p:cNvPr>
          <p:cNvSpPr/>
          <p:nvPr/>
        </p:nvSpPr>
        <p:spPr>
          <a:xfrm>
            <a:off x="1109155" y="6017969"/>
            <a:ext cx="3653823" cy="338554"/>
          </a:xfrm>
          <a:prstGeom prst="rect">
            <a:avLst/>
          </a:prstGeom>
        </p:spPr>
        <p:txBody>
          <a:bodyPr wrap="square">
            <a:spAutoFit/>
          </a:bodyPr>
          <a:lstStyle/>
          <a:p>
            <a:pPr algn="ctr"/>
            <a:r>
              <a:rPr lang="en-US" sz="800" dirty="0">
                <a:solidFill>
                  <a:srgbClr val="00B0F0"/>
                </a:solidFill>
              </a:rPr>
              <a:t>&lt;a </a:t>
            </a:r>
            <a:r>
              <a:rPr lang="en-US" sz="800" dirty="0" err="1">
                <a:solidFill>
                  <a:srgbClr val="00B0F0"/>
                </a:solidFill>
              </a:rPr>
              <a:t>href</a:t>
            </a:r>
            <a:r>
              <a:rPr lang="en-US" sz="800" dirty="0">
                <a:solidFill>
                  <a:srgbClr val="00B0F0"/>
                </a:solidFill>
              </a:rPr>
              <a:t>='https://www.freepik.com/vectors/computer'&gt;Computer vector created by stories - www.freepik.com&lt;/a&gt;</a:t>
            </a:r>
          </a:p>
        </p:txBody>
      </p:sp>
    </p:spTree>
    <p:extLst>
      <p:ext uri="{BB962C8B-B14F-4D97-AF65-F5344CB8AC3E}">
        <p14:creationId xmlns:p14="http://schemas.microsoft.com/office/powerpoint/2010/main" val="556541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Modifikasi Heading</a:t>
            </a:r>
            <a:endParaRPr lang="en-US" dirty="0"/>
          </a:p>
        </p:txBody>
      </p:sp>
      <p:sp>
        <p:nvSpPr>
          <p:cNvPr id="3" name="Content Placeholder 2"/>
          <p:cNvSpPr>
            <a:spLocks noGrp="1"/>
          </p:cNvSpPr>
          <p:nvPr>
            <p:ph idx="1"/>
          </p:nvPr>
        </p:nvSpPr>
        <p:spPr/>
        <p:txBody>
          <a:bodyPr/>
          <a:lstStyle/>
          <a:p>
            <a:r>
              <a:rPr lang="id-ID" dirty="0"/>
              <a:t>Klik kanan pada Heading 1</a:t>
            </a:r>
          </a:p>
          <a:p>
            <a:r>
              <a:rPr lang="id-ID" dirty="0"/>
              <a:t>Pilik Modify</a:t>
            </a:r>
          </a:p>
          <a:p>
            <a:r>
              <a:rPr lang="id-ID" dirty="0"/>
              <a:t>Klik Modify</a:t>
            </a:r>
          </a:p>
          <a:p>
            <a:r>
              <a:rPr lang="id-ID" dirty="0"/>
              <a:t>Atur Modifikasi</a:t>
            </a:r>
          </a:p>
          <a:p>
            <a:r>
              <a:rPr lang="id-ID" dirty="0"/>
              <a:t>OK</a:t>
            </a:r>
            <a:endParaRPr lang="en-US" dirty="0"/>
          </a:p>
          <a:p>
            <a:endParaRPr lang="en-US" dirty="0"/>
          </a:p>
        </p:txBody>
      </p:sp>
      <p:pic>
        <p:nvPicPr>
          <p:cNvPr id="4" name="Picture 3"/>
          <p:cNvPicPr>
            <a:picLocks noChangeAspect="1"/>
          </p:cNvPicPr>
          <p:nvPr/>
        </p:nvPicPr>
        <p:blipFill>
          <a:blip r:embed="rId2"/>
          <a:stretch>
            <a:fillRect/>
          </a:stretch>
        </p:blipFill>
        <p:spPr>
          <a:xfrm>
            <a:off x="7829550" y="1690688"/>
            <a:ext cx="3524250" cy="246697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3797364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Pengaturan Modifikasi Heading</a:t>
            </a:r>
            <a:endParaRPr lang="en-US" dirty="0"/>
          </a:p>
        </p:txBody>
      </p:sp>
      <p:sp>
        <p:nvSpPr>
          <p:cNvPr id="3" name="Content Placeholder 2"/>
          <p:cNvSpPr>
            <a:spLocks noGrp="1"/>
          </p:cNvSpPr>
          <p:nvPr>
            <p:ph idx="1"/>
          </p:nvPr>
        </p:nvSpPr>
        <p:spPr/>
        <p:txBody>
          <a:bodyPr/>
          <a:lstStyle/>
          <a:p>
            <a:pPr marL="0" indent="0">
              <a:buNone/>
            </a:pPr>
            <a:r>
              <a:rPr lang="id-ID" dirty="0"/>
              <a:t>Asumsi Heading 1 merupakan BAB </a:t>
            </a:r>
          </a:p>
          <a:p>
            <a:pPr marL="0" indent="0">
              <a:buNone/>
            </a:pPr>
            <a:r>
              <a:rPr lang="id-ID" dirty="0"/>
              <a:t>Dengan tipe tulisan “Times New Roman”,</a:t>
            </a:r>
          </a:p>
          <a:p>
            <a:pPr marL="0" indent="0">
              <a:buNone/>
            </a:pPr>
            <a:r>
              <a:rPr lang="id-ID" dirty="0"/>
              <a:t>Ukuran tulisan 12</a:t>
            </a:r>
          </a:p>
          <a:p>
            <a:pPr marL="0" indent="0">
              <a:buNone/>
            </a:pPr>
            <a:r>
              <a:rPr lang="id-ID" dirty="0"/>
              <a:t>Rata kanan-kiri </a:t>
            </a:r>
          </a:p>
          <a:p>
            <a:pPr marL="0" indent="0">
              <a:buNone/>
            </a:pPr>
            <a:r>
              <a:rPr lang="id-ID" dirty="0"/>
              <a:t>Jarak spasi antar font = 1</a:t>
            </a:r>
          </a:p>
          <a:p>
            <a:pPr marL="0" indent="0">
              <a:buNone/>
            </a:pPr>
            <a:r>
              <a:rPr lang="id-ID" dirty="0"/>
              <a:t>Tulisan Tebal dan bewarna biru</a:t>
            </a:r>
          </a:p>
          <a:p>
            <a:pPr marL="0" indent="0">
              <a:buNone/>
            </a:pPr>
            <a:endParaRPr lang="en-US" dirty="0"/>
          </a:p>
        </p:txBody>
      </p:sp>
      <p:pic>
        <p:nvPicPr>
          <p:cNvPr id="4" name="Content Placeholder 3"/>
          <p:cNvPicPr>
            <a:picLocks noChangeAspect="1"/>
          </p:cNvPicPr>
          <p:nvPr/>
        </p:nvPicPr>
        <p:blipFill>
          <a:blip r:embed="rId2"/>
          <a:stretch>
            <a:fillRect/>
          </a:stretch>
        </p:blipFill>
        <p:spPr>
          <a:xfrm>
            <a:off x="7035977" y="1962387"/>
            <a:ext cx="4597400" cy="486658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647147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Tips</a:t>
            </a:r>
            <a:endParaRPr lang="en-US" dirty="0"/>
          </a:p>
        </p:txBody>
      </p:sp>
      <p:sp>
        <p:nvSpPr>
          <p:cNvPr id="3" name="Content Placeholder 2"/>
          <p:cNvSpPr>
            <a:spLocks noGrp="1"/>
          </p:cNvSpPr>
          <p:nvPr>
            <p:ph idx="1"/>
          </p:nvPr>
        </p:nvSpPr>
        <p:spPr/>
        <p:txBody>
          <a:bodyPr/>
          <a:lstStyle/>
          <a:p>
            <a:r>
              <a:rPr lang="id-ID" dirty="0"/>
              <a:t>Sebaiknya modifikasi yang heading yang </a:t>
            </a:r>
            <a:r>
              <a:rPr lang="id-ID" b="1" dirty="0"/>
              <a:t>normal</a:t>
            </a:r>
            <a:r>
              <a:rPr lang="id-ID" dirty="0"/>
              <a:t> juga disesuaikan dengan format penulisan yang ada.</a:t>
            </a:r>
          </a:p>
          <a:p>
            <a:r>
              <a:rPr lang="id-ID" dirty="0"/>
              <a:t>Jika ingin membuat format Heading untuk BAB berbentuk list terurut, (contoh: 1. Pendahuluan), “</a:t>
            </a:r>
            <a:r>
              <a:rPr lang="id-ID" b="1" dirty="0"/>
              <a:t>klik format </a:t>
            </a:r>
            <a:r>
              <a:rPr lang="id-ID" b="1" dirty="0">
                <a:sym typeface="Wingdings" panose="05000000000000000000" pitchFamily="2" charset="2"/>
              </a:rPr>
              <a:t></a:t>
            </a:r>
            <a:r>
              <a:rPr lang="id-ID" b="1" dirty="0"/>
              <a:t> Numbering</a:t>
            </a:r>
            <a:r>
              <a:rPr lang="id-ID" dirty="0"/>
              <a:t>” di halaman Modify Style.</a:t>
            </a:r>
            <a:endParaRPr lang="en-US" dirty="0"/>
          </a:p>
          <a:p>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449241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Latihan</a:t>
            </a:r>
            <a:endParaRPr lang="en-US" dirty="0"/>
          </a:p>
        </p:txBody>
      </p:sp>
      <p:sp>
        <p:nvSpPr>
          <p:cNvPr id="3" name="Content Placeholder 2"/>
          <p:cNvSpPr>
            <a:spLocks noGrp="1"/>
          </p:cNvSpPr>
          <p:nvPr>
            <p:ph idx="1"/>
          </p:nvPr>
        </p:nvSpPr>
        <p:spPr/>
        <p:txBody>
          <a:bodyPr>
            <a:normAutofit fontScale="92500" lnSpcReduction="10000"/>
          </a:bodyPr>
          <a:lstStyle/>
          <a:p>
            <a:r>
              <a:rPr lang="id-ID" dirty="0"/>
              <a:t>Buat BAB Pendahuluan, Materi, dan Kesimpulan</a:t>
            </a:r>
          </a:p>
          <a:p>
            <a:r>
              <a:rPr lang="id-ID" dirty="0"/>
              <a:t>Didalam BAB Materi terdapat SUB-BAB Pengenalan Teknologi Informasi dan Dasar Komputasi</a:t>
            </a:r>
          </a:p>
          <a:p>
            <a:endParaRPr lang="id-ID" dirty="0"/>
          </a:p>
          <a:p>
            <a:pPr marL="0" indent="0">
              <a:buNone/>
            </a:pPr>
            <a:r>
              <a:rPr lang="id-ID" b="1" dirty="0"/>
              <a:t>Pendahuluan</a:t>
            </a:r>
          </a:p>
          <a:p>
            <a:pPr marL="0" indent="0">
              <a:buNone/>
            </a:pPr>
            <a:r>
              <a:rPr lang="id-ID" b="1" dirty="0"/>
              <a:t>Materi</a:t>
            </a:r>
          </a:p>
          <a:p>
            <a:pPr marL="0" indent="0">
              <a:buNone/>
            </a:pPr>
            <a:r>
              <a:rPr lang="id-ID" b="1" dirty="0"/>
              <a:t>  Pengenalan Teknologi Informasi</a:t>
            </a:r>
          </a:p>
          <a:p>
            <a:pPr marL="0" indent="0">
              <a:buNone/>
            </a:pPr>
            <a:r>
              <a:rPr lang="id-ID" b="1" dirty="0"/>
              <a:t>  Dasar Komputasi</a:t>
            </a:r>
          </a:p>
          <a:p>
            <a:pPr marL="0" indent="0">
              <a:buNone/>
            </a:pPr>
            <a:r>
              <a:rPr lang="id-ID" b="1" dirty="0"/>
              <a:t>Kesimpulan </a:t>
            </a:r>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826752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Pengaturan Layout tulisan</a:t>
            </a:r>
            <a:endParaRPr lang="en-US" dirty="0"/>
          </a:p>
        </p:txBody>
      </p:sp>
      <p:sp>
        <p:nvSpPr>
          <p:cNvPr id="3" name="Content Placeholder 2"/>
          <p:cNvSpPr>
            <a:spLocks noGrp="1"/>
          </p:cNvSpPr>
          <p:nvPr>
            <p:ph idx="1"/>
          </p:nvPr>
        </p:nvSpPr>
        <p:spPr/>
        <p:txBody>
          <a:bodyPr>
            <a:normAutofit/>
          </a:bodyPr>
          <a:lstStyle/>
          <a:p>
            <a:r>
              <a:rPr lang="id-ID" dirty="0"/>
              <a:t>Mengenal Menu Layout</a:t>
            </a:r>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pic>
        <p:nvPicPr>
          <p:cNvPr id="6" name="Picture 5"/>
          <p:cNvPicPr>
            <a:picLocks noChangeAspect="1"/>
          </p:cNvPicPr>
          <p:nvPr/>
        </p:nvPicPr>
        <p:blipFill>
          <a:blip r:embed="rId2"/>
          <a:stretch>
            <a:fillRect/>
          </a:stretch>
        </p:blipFill>
        <p:spPr>
          <a:xfrm>
            <a:off x="4467096" y="3325019"/>
            <a:ext cx="3686175" cy="1352550"/>
          </a:xfrm>
          <a:prstGeom prst="rect">
            <a:avLst/>
          </a:prstGeom>
        </p:spPr>
      </p:pic>
      <p:cxnSp>
        <p:nvCxnSpPr>
          <p:cNvPr id="7" name="Straight Arrow Connector 6"/>
          <p:cNvCxnSpPr/>
          <p:nvPr/>
        </p:nvCxnSpPr>
        <p:spPr>
          <a:xfrm flipH="1" flipV="1">
            <a:off x="3311611" y="3608173"/>
            <a:ext cx="1334531" cy="41189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62080" y="2890789"/>
            <a:ext cx="3360792" cy="923330"/>
          </a:xfrm>
          <a:prstGeom prst="rect">
            <a:avLst/>
          </a:prstGeom>
        </p:spPr>
        <p:txBody>
          <a:bodyPr wrap="none">
            <a:spAutoFit/>
          </a:bodyPr>
          <a:lstStyle/>
          <a:p>
            <a:r>
              <a:rPr lang="id-ID" dirty="0" smtClean="0"/>
              <a:t>Mengubah ukuran margin</a:t>
            </a:r>
          </a:p>
          <a:p>
            <a:r>
              <a:rPr lang="id-ID" dirty="0" smtClean="0"/>
              <a:t>Batas tulisan dari kanan, kiri, atas,</a:t>
            </a:r>
          </a:p>
          <a:p>
            <a:r>
              <a:rPr lang="id-ID" dirty="0" smtClean="0"/>
              <a:t>Dan bawah</a:t>
            </a:r>
          </a:p>
        </p:txBody>
      </p:sp>
      <p:sp>
        <p:nvSpPr>
          <p:cNvPr id="9" name="Rectangle 8"/>
          <p:cNvSpPr/>
          <p:nvPr/>
        </p:nvSpPr>
        <p:spPr>
          <a:xfrm>
            <a:off x="1812178" y="5014220"/>
            <a:ext cx="2152962" cy="646331"/>
          </a:xfrm>
          <a:prstGeom prst="rect">
            <a:avLst/>
          </a:prstGeom>
        </p:spPr>
        <p:txBody>
          <a:bodyPr wrap="none">
            <a:spAutoFit/>
          </a:bodyPr>
          <a:lstStyle/>
          <a:p>
            <a:r>
              <a:rPr lang="id-ID" dirty="0" smtClean="0"/>
              <a:t>Kertas dibuat </a:t>
            </a:r>
          </a:p>
          <a:p>
            <a:r>
              <a:rPr lang="id-ID" dirty="0" smtClean="0"/>
              <a:t>Potrait atau lanscape</a:t>
            </a:r>
            <a:endParaRPr lang="en-US" dirty="0"/>
          </a:p>
        </p:txBody>
      </p:sp>
      <p:cxnSp>
        <p:nvCxnSpPr>
          <p:cNvPr id="10" name="Straight Arrow Connector 9"/>
          <p:cNvCxnSpPr/>
          <p:nvPr/>
        </p:nvCxnSpPr>
        <p:spPr>
          <a:xfrm flipH="1">
            <a:off x="3311611" y="4155002"/>
            <a:ext cx="1911178" cy="106516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6013622" y="2446638"/>
            <a:ext cx="724929" cy="136748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6804454" y="1928991"/>
            <a:ext cx="2321398" cy="646331"/>
          </a:xfrm>
          <a:prstGeom prst="rect">
            <a:avLst/>
          </a:prstGeom>
        </p:spPr>
        <p:txBody>
          <a:bodyPr wrap="square">
            <a:spAutoFit/>
          </a:bodyPr>
          <a:lstStyle/>
          <a:p>
            <a:r>
              <a:rPr lang="id-ID" dirty="0" smtClean="0"/>
              <a:t>Ukuran kertas A4/Label/ dll</a:t>
            </a:r>
            <a:endParaRPr lang="en-US" dirty="0"/>
          </a:p>
        </p:txBody>
      </p:sp>
      <p:sp>
        <p:nvSpPr>
          <p:cNvPr id="13" name="Rectangle 12"/>
          <p:cNvSpPr/>
          <p:nvPr/>
        </p:nvSpPr>
        <p:spPr>
          <a:xfrm>
            <a:off x="4646142" y="5597647"/>
            <a:ext cx="1598142" cy="1200329"/>
          </a:xfrm>
          <a:prstGeom prst="rect">
            <a:avLst/>
          </a:prstGeom>
        </p:spPr>
        <p:txBody>
          <a:bodyPr wrap="square">
            <a:spAutoFit/>
          </a:bodyPr>
          <a:lstStyle/>
          <a:p>
            <a:r>
              <a:rPr lang="id-ID" dirty="0" smtClean="0"/>
              <a:t>Tulisan menjadi 1 kolom atau 2 kolom paragraf</a:t>
            </a:r>
            <a:endParaRPr lang="en-US" dirty="0"/>
          </a:p>
        </p:txBody>
      </p:sp>
      <p:cxnSp>
        <p:nvCxnSpPr>
          <p:cNvPr id="14" name="Straight Arrow Connector 13"/>
          <p:cNvCxnSpPr/>
          <p:nvPr/>
        </p:nvCxnSpPr>
        <p:spPr>
          <a:xfrm flipH="1">
            <a:off x="5482962" y="4191600"/>
            <a:ext cx="955589" cy="172408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V="1">
            <a:off x="7451768" y="2672996"/>
            <a:ext cx="1674084" cy="113543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8888110" y="2040396"/>
            <a:ext cx="2703432" cy="646331"/>
          </a:xfrm>
          <a:prstGeom prst="rect">
            <a:avLst/>
          </a:prstGeom>
        </p:spPr>
        <p:txBody>
          <a:bodyPr wrap="none">
            <a:spAutoFit/>
          </a:bodyPr>
          <a:lstStyle/>
          <a:p>
            <a:r>
              <a:rPr lang="id-ID" dirty="0" smtClean="0"/>
              <a:t>Digunakan untuk </a:t>
            </a:r>
          </a:p>
          <a:p>
            <a:r>
              <a:rPr lang="id-ID" dirty="0" smtClean="0"/>
              <a:t>Pengaturan halaman break</a:t>
            </a:r>
            <a:endParaRPr lang="en-US" dirty="0"/>
          </a:p>
        </p:txBody>
      </p:sp>
      <p:sp>
        <p:nvSpPr>
          <p:cNvPr id="17" name="Rectangle 16"/>
          <p:cNvSpPr/>
          <p:nvPr/>
        </p:nvSpPr>
        <p:spPr>
          <a:xfrm>
            <a:off x="9254831" y="4032462"/>
            <a:ext cx="2585260" cy="646331"/>
          </a:xfrm>
          <a:prstGeom prst="rect">
            <a:avLst/>
          </a:prstGeom>
        </p:spPr>
        <p:txBody>
          <a:bodyPr wrap="none">
            <a:spAutoFit/>
          </a:bodyPr>
          <a:lstStyle/>
          <a:p>
            <a:r>
              <a:rPr lang="id-ID" dirty="0" smtClean="0"/>
              <a:t>Memberikan penomoran </a:t>
            </a:r>
          </a:p>
          <a:p>
            <a:r>
              <a:rPr lang="id-ID" dirty="0" smtClean="0"/>
              <a:t>per-baris pada tulisan</a:t>
            </a:r>
            <a:endParaRPr lang="en-US" dirty="0"/>
          </a:p>
        </p:txBody>
      </p:sp>
      <p:sp>
        <p:nvSpPr>
          <p:cNvPr id="18" name="Rectangle 17"/>
          <p:cNvSpPr/>
          <p:nvPr/>
        </p:nvSpPr>
        <p:spPr>
          <a:xfrm>
            <a:off x="6927327" y="5933471"/>
            <a:ext cx="3544368" cy="369332"/>
          </a:xfrm>
          <a:prstGeom prst="rect">
            <a:avLst/>
          </a:prstGeom>
        </p:spPr>
        <p:txBody>
          <a:bodyPr wrap="none">
            <a:spAutoFit/>
          </a:bodyPr>
          <a:lstStyle/>
          <a:p>
            <a:r>
              <a:rPr lang="id-ID" dirty="0" smtClean="0"/>
              <a:t>Pemenggalan kata saat pindah baris</a:t>
            </a:r>
            <a:endParaRPr lang="en-US" dirty="0"/>
          </a:p>
        </p:txBody>
      </p:sp>
      <p:cxnSp>
        <p:nvCxnSpPr>
          <p:cNvPr id="19" name="Straight Arrow Connector 18"/>
          <p:cNvCxnSpPr>
            <a:endCxn id="18" idx="0"/>
          </p:cNvCxnSpPr>
          <p:nvPr/>
        </p:nvCxnSpPr>
        <p:spPr>
          <a:xfrm>
            <a:off x="7299753" y="4357816"/>
            <a:ext cx="1399758" cy="157565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7956373" y="4032462"/>
            <a:ext cx="1369299" cy="389839"/>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17820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Pengaturan Layout tulisan (2)</a:t>
            </a:r>
            <a:endParaRPr lang="en-US" dirty="0"/>
          </a:p>
        </p:txBody>
      </p:sp>
      <p:sp>
        <p:nvSpPr>
          <p:cNvPr id="3" name="Content Placeholder 2"/>
          <p:cNvSpPr>
            <a:spLocks noGrp="1"/>
          </p:cNvSpPr>
          <p:nvPr>
            <p:ph idx="1"/>
          </p:nvPr>
        </p:nvSpPr>
        <p:spPr/>
        <p:txBody>
          <a:bodyPr>
            <a:normAutofit/>
          </a:bodyPr>
          <a:lstStyle/>
          <a:p>
            <a:endParaRPr lang="id-ID" b="1"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pic>
        <p:nvPicPr>
          <p:cNvPr id="6" name="Picture 5"/>
          <p:cNvPicPr>
            <a:picLocks noChangeAspect="1"/>
          </p:cNvPicPr>
          <p:nvPr/>
        </p:nvPicPr>
        <p:blipFill>
          <a:blip r:embed="rId2"/>
          <a:stretch>
            <a:fillRect/>
          </a:stretch>
        </p:blipFill>
        <p:spPr>
          <a:xfrm>
            <a:off x="2747061" y="2965248"/>
            <a:ext cx="7258050" cy="1057275"/>
          </a:xfrm>
          <a:prstGeom prst="rect">
            <a:avLst/>
          </a:prstGeom>
        </p:spPr>
      </p:pic>
      <p:cxnSp>
        <p:nvCxnSpPr>
          <p:cNvPr id="7" name="Straight Arrow Connector 6"/>
          <p:cNvCxnSpPr/>
          <p:nvPr/>
        </p:nvCxnSpPr>
        <p:spPr>
          <a:xfrm flipH="1" flipV="1">
            <a:off x="1937528" y="2880375"/>
            <a:ext cx="1334531" cy="41189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624640" y="2565161"/>
            <a:ext cx="1402948" cy="369332"/>
          </a:xfrm>
          <a:prstGeom prst="rect">
            <a:avLst/>
          </a:prstGeom>
        </p:spPr>
        <p:txBody>
          <a:bodyPr wrap="none">
            <a:spAutoFit/>
          </a:bodyPr>
          <a:lstStyle/>
          <a:p>
            <a:r>
              <a:rPr lang="id-ID" dirty="0" smtClean="0"/>
              <a:t>Inden tulisan</a:t>
            </a:r>
          </a:p>
        </p:txBody>
      </p:sp>
      <p:sp>
        <p:nvSpPr>
          <p:cNvPr id="9" name="Rectangle 8"/>
          <p:cNvSpPr/>
          <p:nvPr/>
        </p:nvSpPr>
        <p:spPr>
          <a:xfrm>
            <a:off x="1561415" y="4951316"/>
            <a:ext cx="1777987" cy="646331"/>
          </a:xfrm>
          <a:prstGeom prst="rect">
            <a:avLst/>
          </a:prstGeom>
        </p:spPr>
        <p:txBody>
          <a:bodyPr wrap="none">
            <a:spAutoFit/>
          </a:bodyPr>
          <a:lstStyle/>
          <a:p>
            <a:r>
              <a:rPr lang="id-ID" dirty="0" smtClean="0"/>
              <a:t>Jarak antar spasi </a:t>
            </a:r>
          </a:p>
          <a:p>
            <a:r>
              <a:rPr lang="id-ID" dirty="0" smtClean="0"/>
              <a:t>Tulisan per baris</a:t>
            </a:r>
            <a:endParaRPr lang="en-US" dirty="0"/>
          </a:p>
        </p:txBody>
      </p:sp>
      <p:cxnSp>
        <p:nvCxnSpPr>
          <p:cNvPr id="10" name="Straight Arrow Connector 9"/>
          <p:cNvCxnSpPr/>
          <p:nvPr/>
        </p:nvCxnSpPr>
        <p:spPr>
          <a:xfrm flipH="1">
            <a:off x="3311611" y="3954338"/>
            <a:ext cx="1790871" cy="1265828"/>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4646142" y="5597647"/>
            <a:ext cx="1598142" cy="369332"/>
          </a:xfrm>
          <a:prstGeom prst="rect">
            <a:avLst/>
          </a:prstGeom>
        </p:spPr>
        <p:txBody>
          <a:bodyPr wrap="square">
            <a:spAutoFit/>
          </a:bodyPr>
          <a:lstStyle/>
          <a:p>
            <a:r>
              <a:rPr lang="id-ID" dirty="0" smtClean="0"/>
              <a:t>Untuk gambar</a:t>
            </a:r>
            <a:endParaRPr lang="en-US" dirty="0"/>
          </a:p>
        </p:txBody>
      </p:sp>
      <p:cxnSp>
        <p:nvCxnSpPr>
          <p:cNvPr id="12" name="Straight Arrow Connector 11"/>
          <p:cNvCxnSpPr>
            <a:endCxn id="11" idx="0"/>
          </p:cNvCxnSpPr>
          <p:nvPr/>
        </p:nvCxnSpPr>
        <p:spPr>
          <a:xfrm flipH="1">
            <a:off x="5445213" y="4236720"/>
            <a:ext cx="1849667" cy="1360927"/>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3" name="Right Brace 12"/>
          <p:cNvSpPr/>
          <p:nvPr/>
        </p:nvSpPr>
        <p:spPr>
          <a:xfrm rot="5400000">
            <a:off x="7196722" y="2983079"/>
            <a:ext cx="225335" cy="2023299"/>
          </a:xfrm>
          <a:prstGeom prst="rightBrace">
            <a:avLst>
              <a:gd name="adj1" fmla="val 0"/>
              <a:gd name="adj2" fmla="val 50000"/>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77219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Mengatur ukuran </a:t>
            </a:r>
            <a:r>
              <a:rPr lang="en-US" dirty="0" err="1"/>
              <a:t>ke</a:t>
            </a:r>
            <a:r>
              <a:rPr lang="en-US" dirty="0"/>
              <a:t> cm</a:t>
            </a:r>
          </a:p>
        </p:txBody>
      </p:sp>
      <p:sp>
        <p:nvSpPr>
          <p:cNvPr id="3" name="Content Placeholder 2"/>
          <p:cNvSpPr>
            <a:spLocks noGrp="1"/>
          </p:cNvSpPr>
          <p:nvPr>
            <p:ph idx="1"/>
          </p:nvPr>
        </p:nvSpPr>
        <p:spPr/>
        <p:txBody>
          <a:bodyPr>
            <a:normAutofit/>
          </a:bodyPr>
          <a:lstStyle/>
          <a:p>
            <a:r>
              <a:rPr lang="en-US" dirty="0"/>
              <a:t>File </a:t>
            </a:r>
            <a:r>
              <a:rPr lang="en-US" dirty="0">
                <a:sym typeface="Wingdings" panose="05000000000000000000" pitchFamily="2" charset="2"/>
              </a:rPr>
              <a:t> Options  Advance</a:t>
            </a:r>
          </a:p>
          <a:p>
            <a:r>
              <a:rPr lang="en-US" dirty="0" err="1">
                <a:sym typeface="Wingdings" panose="05000000000000000000" pitchFamily="2" charset="2"/>
              </a:rPr>
              <a:t>Cari</a:t>
            </a:r>
            <a:r>
              <a:rPr lang="en-US" dirty="0">
                <a:sym typeface="Wingdings" panose="05000000000000000000" pitchFamily="2" charset="2"/>
              </a:rPr>
              <a:t> Display, </a:t>
            </a:r>
            <a:r>
              <a:rPr lang="en-US" dirty="0" err="1">
                <a:sym typeface="Wingdings" panose="05000000000000000000" pitchFamily="2" charset="2"/>
              </a:rPr>
              <a:t>cari</a:t>
            </a:r>
            <a:r>
              <a:rPr lang="en-US" dirty="0">
                <a:sym typeface="Wingdings" panose="05000000000000000000" pitchFamily="2" charset="2"/>
              </a:rPr>
              <a:t> show</a:t>
            </a:r>
          </a:p>
          <a:p>
            <a:pPr marL="457200" lvl="1" indent="0">
              <a:buNone/>
            </a:pPr>
            <a:r>
              <a:rPr lang="en-US" dirty="0">
                <a:sym typeface="Wingdings" panose="05000000000000000000" pitchFamily="2" charset="2"/>
              </a:rPr>
              <a:t>Measurements in units of</a:t>
            </a:r>
            <a:endParaRPr lang="id-ID" dirty="0">
              <a:sym typeface="Wingdings" panose="05000000000000000000" pitchFamily="2" charset="2"/>
            </a:endParaRPr>
          </a:p>
          <a:p>
            <a:endParaRPr lang="id-ID" dirty="0">
              <a:sym typeface="Wingdings" panose="05000000000000000000" pitchFamily="2" charset="2"/>
            </a:endParaRPr>
          </a:p>
          <a:p>
            <a:endParaRPr lang="en-US" dirty="0"/>
          </a:p>
          <a:p>
            <a:endParaRPr lang="id-ID" b="1"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pic>
        <p:nvPicPr>
          <p:cNvPr id="14" name="Picture 13"/>
          <p:cNvPicPr>
            <a:picLocks noChangeAspect="1"/>
          </p:cNvPicPr>
          <p:nvPr/>
        </p:nvPicPr>
        <p:blipFill>
          <a:blip r:embed="rId2"/>
          <a:stretch>
            <a:fillRect/>
          </a:stretch>
        </p:blipFill>
        <p:spPr>
          <a:xfrm>
            <a:off x="6257924" y="2062692"/>
            <a:ext cx="5830981" cy="4795308"/>
          </a:xfrm>
          <a:prstGeom prst="rect">
            <a:avLst/>
          </a:prstGeom>
          <a:ln>
            <a:solidFill>
              <a:schemeClr val="tx1"/>
            </a:solidFill>
          </a:ln>
        </p:spPr>
      </p:pic>
    </p:spTree>
    <p:extLst>
      <p:ext uri="{BB962C8B-B14F-4D97-AF65-F5344CB8AC3E}">
        <p14:creationId xmlns:p14="http://schemas.microsoft.com/office/powerpoint/2010/main" val="2425199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Mengatur ukuran margin</a:t>
            </a:r>
            <a:endParaRPr lang="en-US" dirty="0"/>
          </a:p>
        </p:txBody>
      </p:sp>
      <p:sp>
        <p:nvSpPr>
          <p:cNvPr id="3" name="Content Placeholder 2"/>
          <p:cNvSpPr>
            <a:spLocks noGrp="1"/>
          </p:cNvSpPr>
          <p:nvPr>
            <p:ph idx="1"/>
          </p:nvPr>
        </p:nvSpPr>
        <p:spPr>
          <a:xfrm>
            <a:off x="1541928" y="2240897"/>
            <a:ext cx="5230347" cy="2976563"/>
          </a:xfrm>
        </p:spPr>
        <p:txBody>
          <a:bodyPr>
            <a:normAutofit fontScale="92500"/>
          </a:bodyPr>
          <a:lstStyle/>
          <a:p>
            <a:r>
              <a:rPr lang="id-ID" dirty="0"/>
              <a:t>Layout </a:t>
            </a:r>
            <a:r>
              <a:rPr lang="id-ID" dirty="0">
                <a:sym typeface="Wingdings" panose="05000000000000000000" pitchFamily="2" charset="2"/>
              </a:rPr>
              <a:t> Margins  customs margins..</a:t>
            </a:r>
          </a:p>
          <a:p>
            <a:r>
              <a:rPr lang="id-ID" dirty="0">
                <a:sym typeface="Wingdings" panose="05000000000000000000" pitchFamily="2" charset="2"/>
              </a:rPr>
              <a:t>Asumsi:</a:t>
            </a:r>
          </a:p>
          <a:p>
            <a:pPr marL="0" indent="0">
              <a:buNone/>
            </a:pPr>
            <a:r>
              <a:rPr lang="id-ID" dirty="0">
                <a:sym typeface="Wingdings" panose="05000000000000000000" pitchFamily="2" charset="2"/>
              </a:rPr>
              <a:t>Kertas dengan jarak margin atas 3 cm,</a:t>
            </a:r>
          </a:p>
          <a:p>
            <a:pPr marL="0" indent="0">
              <a:buNone/>
            </a:pPr>
            <a:r>
              <a:rPr lang="id-ID" dirty="0">
                <a:sym typeface="Wingdings" panose="05000000000000000000" pitchFamily="2" charset="2"/>
              </a:rPr>
              <a:t>Bawah 4 cm, kiri 4 cm, dan kanan 3 cm.</a:t>
            </a:r>
          </a:p>
          <a:p>
            <a:pPr marL="0" indent="0">
              <a:buNone/>
            </a:pPr>
            <a:endParaRPr lang="id-ID" i="1" dirty="0">
              <a:sym typeface="Wingdings" panose="05000000000000000000" pitchFamily="2" charset="2"/>
            </a:endParaRPr>
          </a:p>
          <a:p>
            <a:pPr marL="0" indent="0">
              <a:buNone/>
            </a:pPr>
            <a:r>
              <a:rPr lang="id-ID" i="1" dirty="0">
                <a:sym typeface="Wingdings" panose="05000000000000000000" pitchFamily="2" charset="2"/>
              </a:rPr>
              <a:t>Catatan: mungkin ukuran jarak margin </a:t>
            </a:r>
          </a:p>
          <a:p>
            <a:pPr marL="0" indent="0">
              <a:buNone/>
            </a:pPr>
            <a:r>
              <a:rPr lang="id-ID" i="1" dirty="0">
                <a:sym typeface="Wingdings" panose="05000000000000000000" pitchFamily="2" charset="2"/>
              </a:rPr>
              <a:t>Biasanya inch tapi kita dapat langsung</a:t>
            </a:r>
          </a:p>
          <a:p>
            <a:pPr marL="0" indent="0">
              <a:buNone/>
            </a:pPr>
            <a:r>
              <a:rPr lang="id-ID" i="1" dirty="0">
                <a:sym typeface="Wingdings" panose="05000000000000000000" pitchFamily="2" charset="2"/>
              </a:rPr>
              <a:t>mengetik dengan satuan cm (centimenter</a:t>
            </a:r>
            <a:r>
              <a:rPr lang="id-ID" i="1" dirty="0" smtClean="0">
                <a:sym typeface="Wingdings" panose="05000000000000000000" pitchFamily="2" charset="2"/>
              </a:rPr>
              <a:t>)</a:t>
            </a:r>
            <a:endParaRPr lang="id-ID" i="1" dirty="0">
              <a:sym typeface="Wingdings" panose="05000000000000000000" pitchFamily="2" charset="2"/>
            </a:endParaRPr>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pic>
        <p:nvPicPr>
          <p:cNvPr id="7" name="Picture 6"/>
          <p:cNvPicPr>
            <a:picLocks noChangeAspect="1"/>
          </p:cNvPicPr>
          <p:nvPr/>
        </p:nvPicPr>
        <p:blipFill>
          <a:blip r:embed="rId2"/>
          <a:stretch>
            <a:fillRect/>
          </a:stretch>
        </p:blipFill>
        <p:spPr>
          <a:xfrm>
            <a:off x="7806837" y="909902"/>
            <a:ext cx="4299120" cy="5948098"/>
          </a:xfrm>
          <a:prstGeom prst="rect">
            <a:avLst/>
          </a:prstGeom>
        </p:spPr>
      </p:pic>
    </p:spTree>
    <p:extLst>
      <p:ext uri="{BB962C8B-B14F-4D97-AF65-F5344CB8AC3E}">
        <p14:creationId xmlns:p14="http://schemas.microsoft.com/office/powerpoint/2010/main" val="1408299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Membuat Halaman</a:t>
            </a:r>
            <a:endParaRPr lang="en-US" dirty="0"/>
          </a:p>
        </p:txBody>
      </p:sp>
      <p:sp>
        <p:nvSpPr>
          <p:cNvPr id="3" name="Content Placeholder 2"/>
          <p:cNvSpPr>
            <a:spLocks noGrp="1"/>
          </p:cNvSpPr>
          <p:nvPr>
            <p:ph idx="1"/>
          </p:nvPr>
        </p:nvSpPr>
        <p:spPr>
          <a:xfrm>
            <a:off x="1541928" y="2240897"/>
            <a:ext cx="9316572" cy="2976563"/>
          </a:xfrm>
        </p:spPr>
        <p:txBody>
          <a:bodyPr>
            <a:normAutofit/>
          </a:bodyPr>
          <a:lstStyle/>
          <a:p>
            <a:r>
              <a:rPr lang="id-ID" dirty="0"/>
              <a:t>Terkadang jika kita membaca buku halaman awal berisi judul, daftar isi, daftar gambar, daftar tabel, dan prakata. Biasanya judul tidak memiliki nomor halaman. Selain itu nomor halaman dengan angka ii, iii, iv, v. </a:t>
            </a:r>
            <a:r>
              <a:rPr lang="id-ID" b="1" dirty="0">
                <a:sym typeface="Wingdings" panose="05000000000000000000" pitchFamily="2" charset="2"/>
              </a:rPr>
              <a:t> ini kita anggap section 1</a:t>
            </a:r>
            <a:endParaRPr lang="id-ID" b="1" dirty="0"/>
          </a:p>
          <a:p>
            <a:r>
              <a:rPr lang="id-ID" dirty="0"/>
              <a:t>Untuk ke halaman BAB 1, maka nomor halaman akan kembali ke nomor 1 tetapi dengan tipe penomoran tulisan yang berbeda. </a:t>
            </a:r>
            <a:r>
              <a:rPr lang="id-ID" dirty="0">
                <a:sym typeface="Wingdings" panose="05000000000000000000" pitchFamily="2" charset="2"/>
              </a:rPr>
              <a:t> </a:t>
            </a:r>
            <a:r>
              <a:rPr lang="id-ID" b="1" dirty="0">
                <a:sym typeface="Wingdings" panose="05000000000000000000" pitchFamily="2" charset="2"/>
              </a:rPr>
              <a:t>ini kita anggap section </a:t>
            </a:r>
            <a:r>
              <a:rPr lang="id-ID" b="1" dirty="0" smtClean="0">
                <a:sym typeface="Wingdings" panose="05000000000000000000" pitchFamily="2" charset="2"/>
              </a:rPr>
              <a:t>2</a:t>
            </a:r>
            <a:endParaRPr lang="id-ID"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147980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Bagaimana cara mengetahui section?</a:t>
            </a:r>
            <a:endParaRPr lang="en-US" dirty="0"/>
          </a:p>
        </p:txBody>
      </p:sp>
      <p:sp>
        <p:nvSpPr>
          <p:cNvPr id="3" name="Content Placeholder 2"/>
          <p:cNvSpPr>
            <a:spLocks noGrp="1"/>
          </p:cNvSpPr>
          <p:nvPr>
            <p:ph idx="1"/>
          </p:nvPr>
        </p:nvSpPr>
        <p:spPr>
          <a:xfrm>
            <a:off x="1541928" y="2240897"/>
            <a:ext cx="6627115" cy="2976563"/>
          </a:xfrm>
        </p:spPr>
        <p:txBody>
          <a:bodyPr>
            <a:normAutofit lnSpcReduction="10000"/>
          </a:bodyPr>
          <a:lstStyle/>
          <a:p>
            <a:r>
              <a:rPr lang="id-ID" dirty="0"/>
              <a:t>Dengan Mark di menu Home         </a:t>
            </a:r>
            <a:r>
              <a:rPr lang="en-US" dirty="0" smtClean="0"/>
              <a:t>  </a:t>
            </a:r>
            <a:r>
              <a:rPr lang="id-ID" b="1" dirty="0" smtClean="0"/>
              <a:t>klik </a:t>
            </a:r>
            <a:r>
              <a:rPr lang="id-ID" b="1" dirty="0"/>
              <a:t>untuk mengaktifkan atau menonaktifkan</a:t>
            </a:r>
          </a:p>
          <a:p>
            <a:r>
              <a:rPr lang="id-ID" dirty="0"/>
              <a:t>Jika hanya ada satu section maka tidak akan ada keterangan section-nya.</a:t>
            </a:r>
          </a:p>
          <a:p>
            <a:r>
              <a:rPr lang="id-ID" dirty="0"/>
              <a:t>Maka setidaknya harus memiliki dua section.</a:t>
            </a:r>
          </a:p>
          <a:p>
            <a:r>
              <a:rPr lang="id-ID" dirty="0"/>
              <a:t>Untuk menambahkan section, diakhir tulisan di section 1 masuk ke menu </a:t>
            </a:r>
            <a:r>
              <a:rPr lang="id-ID" b="1" dirty="0"/>
              <a:t>layouts </a:t>
            </a:r>
            <a:r>
              <a:rPr lang="id-ID" b="1" dirty="0">
                <a:sym typeface="Wingdings" panose="05000000000000000000" pitchFamily="2" charset="2"/>
              </a:rPr>
              <a:t> breaks!</a:t>
            </a:r>
          </a:p>
          <a:p>
            <a:r>
              <a:rPr lang="id-ID" dirty="0">
                <a:sym typeface="Wingdings" panose="05000000000000000000" pitchFamily="2" charset="2"/>
              </a:rPr>
              <a:t>Pilih Next Page</a:t>
            </a:r>
            <a:endParaRPr lang="id-ID"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pic>
        <p:nvPicPr>
          <p:cNvPr id="6" name="Picture 5"/>
          <p:cNvPicPr>
            <a:picLocks noChangeAspect="1"/>
          </p:cNvPicPr>
          <p:nvPr/>
        </p:nvPicPr>
        <p:blipFill>
          <a:blip r:embed="rId2"/>
          <a:stretch>
            <a:fillRect/>
          </a:stretch>
        </p:blipFill>
        <p:spPr>
          <a:xfrm>
            <a:off x="5511311" y="2048539"/>
            <a:ext cx="533718" cy="568152"/>
          </a:xfrm>
          <a:prstGeom prst="rect">
            <a:avLst/>
          </a:prstGeom>
        </p:spPr>
      </p:pic>
      <p:pic>
        <p:nvPicPr>
          <p:cNvPr id="7" name="Picture 6"/>
          <p:cNvPicPr>
            <a:picLocks noChangeAspect="1"/>
          </p:cNvPicPr>
          <p:nvPr/>
        </p:nvPicPr>
        <p:blipFill>
          <a:blip r:embed="rId3"/>
          <a:stretch>
            <a:fillRect/>
          </a:stretch>
        </p:blipFill>
        <p:spPr>
          <a:xfrm>
            <a:off x="8315325" y="1974764"/>
            <a:ext cx="3876675" cy="4819650"/>
          </a:xfrm>
          <a:prstGeom prst="rect">
            <a:avLst/>
          </a:prstGeom>
        </p:spPr>
      </p:pic>
      <p:pic>
        <p:nvPicPr>
          <p:cNvPr id="8" name="Picture 7"/>
          <p:cNvPicPr>
            <a:picLocks noChangeAspect="1"/>
          </p:cNvPicPr>
          <p:nvPr/>
        </p:nvPicPr>
        <p:blipFill>
          <a:blip r:embed="rId4"/>
          <a:stretch>
            <a:fillRect/>
          </a:stretch>
        </p:blipFill>
        <p:spPr>
          <a:xfrm>
            <a:off x="481965" y="5364480"/>
            <a:ext cx="7687078" cy="995680"/>
          </a:xfrm>
          <a:prstGeom prst="rect">
            <a:avLst/>
          </a:prstGeom>
        </p:spPr>
      </p:pic>
    </p:spTree>
    <p:extLst>
      <p:ext uri="{BB962C8B-B14F-4D97-AF65-F5344CB8AC3E}">
        <p14:creationId xmlns:p14="http://schemas.microsoft.com/office/powerpoint/2010/main" val="4105380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9892-66A7-4059-BFE8-B1162248C647}"/>
              </a:ext>
            </a:extLst>
          </p:cNvPr>
          <p:cNvSpPr>
            <a:spLocks noGrp="1"/>
          </p:cNvSpPr>
          <p:nvPr>
            <p:ph type="title"/>
          </p:nvPr>
        </p:nvSpPr>
        <p:spPr>
          <a:xfrm>
            <a:off x="1541929" y="1270185"/>
            <a:ext cx="5354172" cy="809251"/>
          </a:xfrm>
        </p:spPr>
        <p:txBody>
          <a:bodyPr>
            <a:normAutofit/>
          </a:bodyPr>
          <a:lstStyle/>
          <a:p>
            <a:r>
              <a:rPr lang="en-ID" sz="3200" baseline="1207" dirty="0" err="1">
                <a:cs typeface="Times New Roman"/>
              </a:rPr>
              <a:t>Ca</a:t>
            </a:r>
            <a:r>
              <a:rPr lang="en-ID" sz="3200" spc="-29" baseline="1207" dirty="0" err="1">
                <a:cs typeface="Times New Roman"/>
              </a:rPr>
              <a:t>p</a:t>
            </a:r>
            <a:r>
              <a:rPr lang="en-ID" sz="3200" spc="-34" baseline="1207" dirty="0" err="1">
                <a:cs typeface="Times New Roman"/>
              </a:rPr>
              <a:t>a</a:t>
            </a:r>
            <a:r>
              <a:rPr lang="en-ID" sz="3200" spc="-9" baseline="1207" dirty="0" err="1">
                <a:cs typeface="Times New Roman"/>
              </a:rPr>
              <a:t>i</a:t>
            </a:r>
            <a:r>
              <a:rPr lang="en-ID" sz="3200" spc="-34" baseline="1207" dirty="0" err="1">
                <a:cs typeface="Times New Roman"/>
              </a:rPr>
              <a:t>a</a:t>
            </a:r>
            <a:r>
              <a:rPr lang="en-ID" sz="3200" baseline="1207" dirty="0" err="1">
                <a:cs typeface="Times New Roman"/>
              </a:rPr>
              <a:t>n</a:t>
            </a:r>
            <a:r>
              <a:rPr lang="en-ID" sz="3200" spc="14" baseline="1207" dirty="0">
                <a:cs typeface="Times New Roman"/>
              </a:rPr>
              <a:t> </a:t>
            </a:r>
            <a:r>
              <a:rPr lang="en-ID" sz="3200" spc="-9" baseline="1207" dirty="0" err="1">
                <a:cs typeface="Times New Roman"/>
              </a:rPr>
              <a:t>P</a:t>
            </a:r>
            <a:r>
              <a:rPr lang="en-ID" sz="3200" baseline="1207" dirty="0" err="1">
                <a:cs typeface="Times New Roman"/>
              </a:rPr>
              <a:t>e</a:t>
            </a:r>
            <a:r>
              <a:rPr lang="en-ID" sz="3200" spc="-19" baseline="1207" dirty="0" err="1">
                <a:cs typeface="Times New Roman"/>
              </a:rPr>
              <a:t>m</a:t>
            </a:r>
            <a:r>
              <a:rPr lang="en-ID" sz="3200" spc="-29" baseline="1207" dirty="0" err="1">
                <a:cs typeface="Times New Roman"/>
              </a:rPr>
              <a:t>b</a:t>
            </a:r>
            <a:r>
              <a:rPr lang="en-ID" sz="3200" spc="-14" baseline="1207" dirty="0" err="1">
                <a:cs typeface="Times New Roman"/>
              </a:rPr>
              <a:t>e</a:t>
            </a:r>
            <a:r>
              <a:rPr lang="en-ID" sz="3200" spc="-29" baseline="1207" dirty="0" err="1">
                <a:cs typeface="Times New Roman"/>
              </a:rPr>
              <a:t>l</a:t>
            </a:r>
            <a:r>
              <a:rPr lang="en-ID" sz="3200" spc="-19" baseline="1207" dirty="0" err="1">
                <a:cs typeface="Times New Roman"/>
              </a:rPr>
              <a:t>a</a:t>
            </a:r>
            <a:r>
              <a:rPr lang="en-ID" sz="3200" spc="-29" baseline="1207" dirty="0" err="1">
                <a:cs typeface="Times New Roman"/>
              </a:rPr>
              <a:t>j</a:t>
            </a:r>
            <a:r>
              <a:rPr lang="en-ID" sz="3200" spc="-19" baseline="1207" dirty="0" err="1">
                <a:cs typeface="Times New Roman"/>
              </a:rPr>
              <a:t>a</a:t>
            </a:r>
            <a:r>
              <a:rPr lang="en-ID" sz="3200" spc="-25" baseline="1207" dirty="0" err="1">
                <a:cs typeface="Times New Roman"/>
              </a:rPr>
              <a:t>r</a:t>
            </a:r>
            <a:r>
              <a:rPr lang="en-ID" sz="3200" spc="-34" baseline="1207" dirty="0" err="1">
                <a:cs typeface="Times New Roman"/>
              </a:rPr>
              <a:t>a</a:t>
            </a:r>
            <a:r>
              <a:rPr lang="en-ID" sz="3200" baseline="1207" dirty="0" err="1">
                <a:cs typeface="Times New Roman"/>
              </a:rPr>
              <a:t>n</a:t>
            </a:r>
            <a:endParaRPr lang="en-ID" sz="3200" dirty="0">
              <a:solidFill>
                <a:srgbClr val="FFFF00"/>
              </a:solidFill>
            </a:endParaRPr>
          </a:p>
        </p:txBody>
      </p:sp>
      <p:sp>
        <p:nvSpPr>
          <p:cNvPr id="3" name="Content Placeholder 2">
            <a:extLst>
              <a:ext uri="{FF2B5EF4-FFF2-40B4-BE49-F238E27FC236}">
                <a16:creationId xmlns:a16="http://schemas.microsoft.com/office/drawing/2014/main" id="{F62C16DE-9637-4540-AC44-136E2A9F7E7F}"/>
              </a:ext>
            </a:extLst>
          </p:cNvPr>
          <p:cNvSpPr>
            <a:spLocks noGrp="1"/>
          </p:cNvSpPr>
          <p:nvPr>
            <p:ph idx="1"/>
          </p:nvPr>
        </p:nvSpPr>
        <p:spPr>
          <a:xfrm>
            <a:off x="1944410" y="2200440"/>
            <a:ext cx="4476633" cy="828493"/>
          </a:xfrm>
        </p:spPr>
        <p:txBody>
          <a:bodyPr>
            <a:normAutofit/>
          </a:bodyPr>
          <a:lstStyle/>
          <a:p>
            <a:pPr marL="0" indent="0">
              <a:buNone/>
            </a:pPr>
            <a:r>
              <a:rPr lang="en-ID" sz="1600" dirty="0" err="1">
                <a:cs typeface="Times New Roman"/>
              </a:rPr>
              <a:t>Mahasiswa</a:t>
            </a:r>
            <a:r>
              <a:rPr lang="en-ID" sz="1600" dirty="0">
                <a:cs typeface="Times New Roman"/>
              </a:rPr>
              <a:t> </a:t>
            </a:r>
            <a:r>
              <a:rPr lang="en-ID" sz="1600" dirty="0" err="1">
                <a:cs typeface="Times New Roman"/>
              </a:rPr>
              <a:t>mampu</a:t>
            </a:r>
            <a:r>
              <a:rPr lang="en-ID" sz="1600" dirty="0">
                <a:cs typeface="Times New Roman"/>
              </a:rPr>
              <a:t> </a:t>
            </a:r>
            <a:r>
              <a:rPr lang="en-ID" sz="1600" dirty="0" err="1">
                <a:cs typeface="Times New Roman"/>
              </a:rPr>
              <a:t>mempraktekkan</a:t>
            </a:r>
            <a:r>
              <a:rPr lang="en-ID" sz="1600" dirty="0">
                <a:cs typeface="Times New Roman"/>
              </a:rPr>
              <a:t> </a:t>
            </a:r>
            <a:r>
              <a:rPr lang="en-ID" sz="1600" dirty="0" err="1">
                <a:cs typeface="Times New Roman"/>
              </a:rPr>
              <a:t>penulisan</a:t>
            </a:r>
            <a:r>
              <a:rPr lang="en-ID" sz="1600" dirty="0">
                <a:cs typeface="Times New Roman"/>
              </a:rPr>
              <a:t> </a:t>
            </a:r>
            <a:r>
              <a:rPr lang="en-ID" sz="1600" dirty="0" err="1">
                <a:cs typeface="Times New Roman"/>
              </a:rPr>
              <a:t>ilmiah</a:t>
            </a:r>
            <a:r>
              <a:rPr lang="en-ID" sz="1600" dirty="0">
                <a:cs typeface="Times New Roman"/>
              </a:rPr>
              <a:t> </a:t>
            </a:r>
            <a:r>
              <a:rPr lang="en-ID" sz="1600" dirty="0" err="1">
                <a:cs typeface="Times New Roman"/>
              </a:rPr>
              <a:t>dengan</a:t>
            </a:r>
            <a:r>
              <a:rPr lang="en-ID" sz="1600" dirty="0">
                <a:cs typeface="Times New Roman"/>
              </a:rPr>
              <a:t> </a:t>
            </a:r>
            <a:r>
              <a:rPr lang="en-ID" sz="1600" dirty="0" err="1">
                <a:cs typeface="Times New Roman"/>
              </a:rPr>
              <a:t>Ms.</a:t>
            </a:r>
            <a:r>
              <a:rPr lang="en-ID" sz="1600" dirty="0">
                <a:cs typeface="Times New Roman"/>
              </a:rPr>
              <a:t> Word</a:t>
            </a:r>
            <a:endParaRPr lang="en-ID" sz="1600" dirty="0"/>
          </a:p>
        </p:txBody>
      </p:sp>
      <p:grpSp>
        <p:nvGrpSpPr>
          <p:cNvPr id="4" name="Google Shape;356;p47">
            <a:extLst>
              <a:ext uri="{FF2B5EF4-FFF2-40B4-BE49-F238E27FC236}">
                <a16:creationId xmlns:a16="http://schemas.microsoft.com/office/drawing/2014/main" id="{942724DC-AE87-4A9C-AA09-44FE39AC5C2A}"/>
              </a:ext>
            </a:extLst>
          </p:cNvPr>
          <p:cNvGrpSpPr/>
          <p:nvPr/>
        </p:nvGrpSpPr>
        <p:grpSpPr>
          <a:xfrm>
            <a:off x="7192760" y="1684804"/>
            <a:ext cx="4462973" cy="3941789"/>
            <a:chOff x="3147275" y="533250"/>
            <a:chExt cx="4704657" cy="4155250"/>
          </a:xfrm>
        </p:grpSpPr>
        <p:sp>
          <p:nvSpPr>
            <p:cNvPr id="5" name="Google Shape;357;p47">
              <a:extLst>
                <a:ext uri="{FF2B5EF4-FFF2-40B4-BE49-F238E27FC236}">
                  <a16:creationId xmlns:a16="http://schemas.microsoft.com/office/drawing/2014/main" id="{C5F29308-1E14-4381-A3EF-3F764194D618}"/>
                </a:ext>
              </a:extLst>
            </p:cNvPr>
            <p:cNvSpPr/>
            <p:nvPr/>
          </p:nvSpPr>
          <p:spPr>
            <a:xfrm>
              <a:off x="733729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8;p47">
              <a:extLst>
                <a:ext uri="{FF2B5EF4-FFF2-40B4-BE49-F238E27FC236}">
                  <a16:creationId xmlns:a16="http://schemas.microsoft.com/office/drawing/2014/main" id="{6798E29E-35F2-42D2-BFC0-0222C9DE7938}"/>
                </a:ext>
              </a:extLst>
            </p:cNvPr>
            <p:cNvSpPr/>
            <p:nvPr/>
          </p:nvSpPr>
          <p:spPr>
            <a:xfrm>
              <a:off x="3373560" y="772584"/>
              <a:ext cx="4478373" cy="3525251"/>
            </a:xfrm>
            <a:custGeom>
              <a:avLst/>
              <a:gdLst/>
              <a:ahLst/>
              <a:cxnLst/>
              <a:rect l="l" t="t" r="r" b="b"/>
              <a:pathLst>
                <a:path w="57314" h="45116" extrusionOk="0">
                  <a:moveTo>
                    <a:pt x="5441" y="1"/>
                  </a:moveTo>
                  <a:cubicBezTo>
                    <a:pt x="2428" y="1"/>
                    <a:pt x="1" y="1691"/>
                    <a:pt x="1" y="3767"/>
                  </a:cubicBezTo>
                  <a:cubicBezTo>
                    <a:pt x="1" y="4637"/>
                    <a:pt x="453" y="5457"/>
                    <a:pt x="1172" y="6077"/>
                  </a:cubicBezTo>
                  <a:cubicBezTo>
                    <a:pt x="3248" y="7901"/>
                    <a:pt x="4403" y="10563"/>
                    <a:pt x="4152" y="13325"/>
                  </a:cubicBezTo>
                  <a:cubicBezTo>
                    <a:pt x="4085" y="14061"/>
                    <a:pt x="4102" y="14781"/>
                    <a:pt x="4252" y="15484"/>
                  </a:cubicBezTo>
                  <a:cubicBezTo>
                    <a:pt x="4319" y="15819"/>
                    <a:pt x="4420" y="16153"/>
                    <a:pt x="4554" y="16455"/>
                  </a:cubicBezTo>
                  <a:cubicBezTo>
                    <a:pt x="5340" y="18497"/>
                    <a:pt x="8454" y="20974"/>
                    <a:pt x="8655" y="22866"/>
                  </a:cubicBezTo>
                  <a:cubicBezTo>
                    <a:pt x="10111" y="37395"/>
                    <a:pt x="13927" y="42667"/>
                    <a:pt x="27904" y="44726"/>
                  </a:cubicBezTo>
                  <a:cubicBezTo>
                    <a:pt x="29671" y="44989"/>
                    <a:pt x="31415" y="45116"/>
                    <a:pt x="33117" y="45116"/>
                  </a:cubicBezTo>
                  <a:cubicBezTo>
                    <a:pt x="44847" y="45116"/>
                    <a:pt x="54571" y="39108"/>
                    <a:pt x="55857" y="30381"/>
                  </a:cubicBezTo>
                  <a:cubicBezTo>
                    <a:pt x="57314" y="20422"/>
                    <a:pt x="54920" y="8889"/>
                    <a:pt x="33243" y="8604"/>
                  </a:cubicBezTo>
                  <a:cubicBezTo>
                    <a:pt x="33093" y="8604"/>
                    <a:pt x="32708" y="8571"/>
                    <a:pt x="32172" y="8537"/>
                  </a:cubicBezTo>
                  <a:cubicBezTo>
                    <a:pt x="28389" y="8286"/>
                    <a:pt x="24724" y="7282"/>
                    <a:pt x="21309" y="5558"/>
                  </a:cubicBezTo>
                  <a:cubicBezTo>
                    <a:pt x="19142" y="4468"/>
                    <a:pt x="16429" y="3858"/>
                    <a:pt x="14338" y="3858"/>
                  </a:cubicBezTo>
                  <a:cubicBezTo>
                    <a:pt x="13667" y="3858"/>
                    <a:pt x="13059" y="3921"/>
                    <a:pt x="12555" y="4051"/>
                  </a:cubicBezTo>
                  <a:lnTo>
                    <a:pt x="12538" y="4051"/>
                  </a:lnTo>
                  <a:cubicBezTo>
                    <a:pt x="12412" y="4088"/>
                    <a:pt x="12287" y="4105"/>
                    <a:pt x="12164" y="4105"/>
                  </a:cubicBezTo>
                  <a:cubicBezTo>
                    <a:pt x="11549" y="4105"/>
                    <a:pt x="10998" y="3675"/>
                    <a:pt x="10831" y="3047"/>
                  </a:cubicBezTo>
                  <a:cubicBezTo>
                    <a:pt x="10345" y="1273"/>
                    <a:pt x="7952" y="1"/>
                    <a:pt x="5441"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9;p47">
              <a:extLst>
                <a:ext uri="{FF2B5EF4-FFF2-40B4-BE49-F238E27FC236}">
                  <a16:creationId xmlns:a16="http://schemas.microsoft.com/office/drawing/2014/main" id="{7AFDCEF7-D18E-4393-8346-8727BB5A0E8A}"/>
                </a:ext>
              </a:extLst>
            </p:cNvPr>
            <p:cNvSpPr/>
            <p:nvPr/>
          </p:nvSpPr>
          <p:spPr>
            <a:xfrm>
              <a:off x="4245958" y="533250"/>
              <a:ext cx="444759" cy="298251"/>
            </a:xfrm>
            <a:custGeom>
              <a:avLst/>
              <a:gdLst/>
              <a:ahLst/>
              <a:cxnLst/>
              <a:rect l="l" t="t" r="r" b="b"/>
              <a:pathLst>
                <a:path w="5692" h="3817" extrusionOk="0">
                  <a:moveTo>
                    <a:pt x="2277" y="1"/>
                  </a:moveTo>
                  <a:cubicBezTo>
                    <a:pt x="1021" y="1"/>
                    <a:pt x="0" y="871"/>
                    <a:pt x="0" y="1909"/>
                  </a:cubicBezTo>
                  <a:cubicBezTo>
                    <a:pt x="0" y="2963"/>
                    <a:pt x="1021" y="3817"/>
                    <a:pt x="2277" y="3817"/>
                  </a:cubicBezTo>
                  <a:cubicBezTo>
                    <a:pt x="2913" y="3817"/>
                    <a:pt x="3448" y="3599"/>
                    <a:pt x="3867" y="3265"/>
                  </a:cubicBezTo>
                  <a:cubicBezTo>
                    <a:pt x="4038" y="3122"/>
                    <a:pt x="4270" y="3077"/>
                    <a:pt x="4490" y="3077"/>
                  </a:cubicBezTo>
                  <a:cubicBezTo>
                    <a:pt x="4528" y="3077"/>
                    <a:pt x="4566" y="3078"/>
                    <a:pt x="4603" y="3080"/>
                  </a:cubicBezTo>
                  <a:cubicBezTo>
                    <a:pt x="4640" y="3085"/>
                    <a:pt x="4677" y="3087"/>
                    <a:pt x="4713" y="3087"/>
                  </a:cubicBezTo>
                  <a:cubicBezTo>
                    <a:pt x="5212" y="3087"/>
                    <a:pt x="5691" y="2670"/>
                    <a:pt x="5691" y="2093"/>
                  </a:cubicBezTo>
                  <a:cubicBezTo>
                    <a:pt x="5691" y="1574"/>
                    <a:pt x="5290" y="1156"/>
                    <a:pt x="4804" y="1089"/>
                  </a:cubicBezTo>
                  <a:cubicBezTo>
                    <a:pt x="4520" y="1072"/>
                    <a:pt x="4269" y="921"/>
                    <a:pt x="4051" y="720"/>
                  </a:cubicBezTo>
                  <a:cubicBezTo>
                    <a:pt x="3633" y="285"/>
                    <a:pt x="2997" y="1"/>
                    <a:pt x="2277"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47">
              <a:extLst>
                <a:ext uri="{FF2B5EF4-FFF2-40B4-BE49-F238E27FC236}">
                  <a16:creationId xmlns:a16="http://schemas.microsoft.com/office/drawing/2014/main" id="{F95AB5BD-D430-4828-A7A9-AD15622DB954}"/>
                </a:ext>
              </a:extLst>
            </p:cNvPr>
            <p:cNvSpPr/>
            <p:nvPr/>
          </p:nvSpPr>
          <p:spPr>
            <a:xfrm>
              <a:off x="4732517" y="864160"/>
              <a:ext cx="115175" cy="85092"/>
            </a:xfrm>
            <a:custGeom>
              <a:avLst/>
              <a:gdLst/>
              <a:ahLst/>
              <a:cxnLst/>
              <a:rect l="l" t="t" r="r" b="b"/>
              <a:pathLst>
                <a:path w="1474" h="1089" extrusionOk="0">
                  <a:moveTo>
                    <a:pt x="737" y="0"/>
                  </a:moveTo>
                  <a:cubicBezTo>
                    <a:pt x="335" y="0"/>
                    <a:pt x="0" y="252"/>
                    <a:pt x="0" y="536"/>
                  </a:cubicBezTo>
                  <a:cubicBezTo>
                    <a:pt x="0" y="854"/>
                    <a:pt x="318" y="1088"/>
                    <a:pt x="737" y="1088"/>
                  </a:cubicBezTo>
                  <a:cubicBezTo>
                    <a:pt x="1138" y="1088"/>
                    <a:pt x="1473" y="837"/>
                    <a:pt x="1473" y="536"/>
                  </a:cubicBezTo>
                  <a:cubicBezTo>
                    <a:pt x="1473" y="252"/>
                    <a:pt x="1138" y="0"/>
                    <a:pt x="737"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1;p47">
              <a:extLst>
                <a:ext uri="{FF2B5EF4-FFF2-40B4-BE49-F238E27FC236}">
                  <a16:creationId xmlns:a16="http://schemas.microsoft.com/office/drawing/2014/main" id="{1453417B-3565-4392-806D-91BFD19A61C6}"/>
                </a:ext>
              </a:extLst>
            </p:cNvPr>
            <p:cNvSpPr/>
            <p:nvPr/>
          </p:nvSpPr>
          <p:spPr>
            <a:xfrm>
              <a:off x="6838230" y="1320481"/>
              <a:ext cx="245977" cy="146664"/>
            </a:xfrm>
            <a:custGeom>
              <a:avLst/>
              <a:gdLst/>
              <a:ahLst/>
              <a:cxnLst/>
              <a:rect l="l" t="t" r="r" b="b"/>
              <a:pathLst>
                <a:path w="3148" h="1877" extrusionOk="0">
                  <a:moveTo>
                    <a:pt x="1666" y="0"/>
                  </a:moveTo>
                  <a:cubicBezTo>
                    <a:pt x="1635" y="0"/>
                    <a:pt x="1605" y="1"/>
                    <a:pt x="1574" y="2"/>
                  </a:cubicBezTo>
                  <a:cubicBezTo>
                    <a:pt x="720" y="2"/>
                    <a:pt x="0" y="421"/>
                    <a:pt x="0" y="940"/>
                  </a:cubicBezTo>
                  <a:cubicBezTo>
                    <a:pt x="0" y="1458"/>
                    <a:pt x="720" y="1877"/>
                    <a:pt x="1574" y="1877"/>
                  </a:cubicBezTo>
                  <a:cubicBezTo>
                    <a:pt x="2427" y="1877"/>
                    <a:pt x="3147" y="1458"/>
                    <a:pt x="3147" y="940"/>
                  </a:cubicBezTo>
                  <a:cubicBezTo>
                    <a:pt x="3147" y="439"/>
                    <a:pt x="2508" y="0"/>
                    <a:pt x="1666"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2;p47">
              <a:extLst>
                <a:ext uri="{FF2B5EF4-FFF2-40B4-BE49-F238E27FC236}">
                  <a16:creationId xmlns:a16="http://schemas.microsoft.com/office/drawing/2014/main" id="{03DF1D3A-31DD-4B4E-BF99-1BCFAEF5B34B}"/>
                </a:ext>
              </a:extLst>
            </p:cNvPr>
            <p:cNvSpPr/>
            <p:nvPr/>
          </p:nvSpPr>
          <p:spPr>
            <a:xfrm>
              <a:off x="7115459" y="1223825"/>
              <a:ext cx="74621" cy="74621"/>
            </a:xfrm>
            <a:custGeom>
              <a:avLst/>
              <a:gdLst/>
              <a:ahLst/>
              <a:cxnLst/>
              <a:rect l="l" t="t" r="r" b="b"/>
              <a:pathLst>
                <a:path w="955" h="955" extrusionOk="0">
                  <a:moveTo>
                    <a:pt x="469" y="1"/>
                  </a:moveTo>
                  <a:cubicBezTo>
                    <a:pt x="202" y="1"/>
                    <a:pt x="1" y="201"/>
                    <a:pt x="1" y="486"/>
                  </a:cubicBezTo>
                  <a:cubicBezTo>
                    <a:pt x="1" y="754"/>
                    <a:pt x="202" y="955"/>
                    <a:pt x="469" y="955"/>
                  </a:cubicBezTo>
                  <a:cubicBezTo>
                    <a:pt x="754" y="955"/>
                    <a:pt x="955" y="754"/>
                    <a:pt x="955" y="486"/>
                  </a:cubicBezTo>
                  <a:cubicBezTo>
                    <a:pt x="955" y="201"/>
                    <a:pt x="754" y="1"/>
                    <a:pt x="469"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3;p47">
              <a:extLst>
                <a:ext uri="{FF2B5EF4-FFF2-40B4-BE49-F238E27FC236}">
                  <a16:creationId xmlns:a16="http://schemas.microsoft.com/office/drawing/2014/main" id="{A10605BD-5532-4A70-8C4E-ED35170A42D9}"/>
                </a:ext>
              </a:extLst>
            </p:cNvPr>
            <p:cNvSpPr/>
            <p:nvPr/>
          </p:nvSpPr>
          <p:spPr>
            <a:xfrm>
              <a:off x="3147275" y="2996052"/>
              <a:ext cx="535086" cy="1442653"/>
            </a:xfrm>
            <a:custGeom>
              <a:avLst/>
              <a:gdLst/>
              <a:ahLst/>
              <a:cxnLst/>
              <a:rect l="l" t="t" r="r" b="b"/>
              <a:pathLst>
                <a:path w="6848" h="18463" extrusionOk="0">
                  <a:moveTo>
                    <a:pt x="319" y="0"/>
                  </a:moveTo>
                  <a:cubicBezTo>
                    <a:pt x="319" y="0"/>
                    <a:pt x="1" y="2913"/>
                    <a:pt x="1608" y="4921"/>
                  </a:cubicBezTo>
                  <a:cubicBezTo>
                    <a:pt x="2495" y="6009"/>
                    <a:pt x="4336" y="6796"/>
                    <a:pt x="5357" y="7131"/>
                  </a:cubicBezTo>
                  <a:cubicBezTo>
                    <a:pt x="5792" y="7282"/>
                    <a:pt x="6094" y="7683"/>
                    <a:pt x="6094" y="8135"/>
                  </a:cubicBezTo>
                  <a:cubicBezTo>
                    <a:pt x="5977" y="15115"/>
                    <a:pt x="4922" y="18463"/>
                    <a:pt x="4922" y="18463"/>
                  </a:cubicBezTo>
                  <a:lnTo>
                    <a:pt x="5943" y="18346"/>
                  </a:lnTo>
                  <a:cubicBezTo>
                    <a:pt x="6847" y="10780"/>
                    <a:pt x="6395" y="7817"/>
                    <a:pt x="6194" y="6361"/>
                  </a:cubicBezTo>
                  <a:cubicBezTo>
                    <a:pt x="6044" y="5306"/>
                    <a:pt x="5843" y="3666"/>
                    <a:pt x="4805" y="2360"/>
                  </a:cubicBezTo>
                  <a:cubicBezTo>
                    <a:pt x="3215" y="352"/>
                    <a:pt x="319" y="0"/>
                    <a:pt x="319"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47">
              <a:extLst>
                <a:ext uri="{FF2B5EF4-FFF2-40B4-BE49-F238E27FC236}">
                  <a16:creationId xmlns:a16="http://schemas.microsoft.com/office/drawing/2014/main" id="{E392EE6B-15EF-4BEF-A210-1867DDABBBDA}"/>
                </a:ext>
              </a:extLst>
            </p:cNvPr>
            <p:cNvSpPr/>
            <p:nvPr/>
          </p:nvSpPr>
          <p:spPr>
            <a:xfrm>
              <a:off x="3737209" y="3049497"/>
              <a:ext cx="587281" cy="1164249"/>
            </a:xfrm>
            <a:custGeom>
              <a:avLst/>
              <a:gdLst/>
              <a:ahLst/>
              <a:cxnLst/>
              <a:rect l="l" t="t" r="r" b="b"/>
              <a:pathLst>
                <a:path w="7516" h="14900" extrusionOk="0">
                  <a:moveTo>
                    <a:pt x="7381" y="0"/>
                  </a:moveTo>
                  <a:cubicBezTo>
                    <a:pt x="6840" y="0"/>
                    <a:pt x="4792" y="87"/>
                    <a:pt x="3364" y="1342"/>
                  </a:cubicBezTo>
                  <a:cubicBezTo>
                    <a:pt x="2310" y="2262"/>
                    <a:pt x="1858" y="3652"/>
                    <a:pt x="1590" y="4505"/>
                  </a:cubicBezTo>
                  <a:cubicBezTo>
                    <a:pt x="1188" y="5694"/>
                    <a:pt x="385" y="8121"/>
                    <a:pt x="0" y="14649"/>
                  </a:cubicBezTo>
                  <a:lnTo>
                    <a:pt x="854" y="14900"/>
                  </a:lnTo>
                  <a:cubicBezTo>
                    <a:pt x="854" y="14900"/>
                    <a:pt x="435" y="11920"/>
                    <a:pt x="1406" y="6012"/>
                  </a:cubicBezTo>
                  <a:cubicBezTo>
                    <a:pt x="1473" y="5610"/>
                    <a:pt x="1774" y="5325"/>
                    <a:pt x="2176" y="5258"/>
                  </a:cubicBezTo>
                  <a:cubicBezTo>
                    <a:pt x="3097" y="5158"/>
                    <a:pt x="4771" y="4756"/>
                    <a:pt x="5674" y="3953"/>
                  </a:cubicBezTo>
                  <a:cubicBezTo>
                    <a:pt x="7332" y="2497"/>
                    <a:pt x="7516" y="3"/>
                    <a:pt x="7516" y="3"/>
                  </a:cubicBezTo>
                  <a:cubicBezTo>
                    <a:pt x="7516" y="3"/>
                    <a:pt x="7468" y="0"/>
                    <a:pt x="7381"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5;p47">
              <a:extLst>
                <a:ext uri="{FF2B5EF4-FFF2-40B4-BE49-F238E27FC236}">
                  <a16:creationId xmlns:a16="http://schemas.microsoft.com/office/drawing/2014/main" id="{929AC135-F01E-4B47-A3BD-257CB5FB93D8}"/>
                </a:ext>
              </a:extLst>
            </p:cNvPr>
            <p:cNvSpPr/>
            <p:nvPr/>
          </p:nvSpPr>
          <p:spPr>
            <a:xfrm>
              <a:off x="3653446" y="2582707"/>
              <a:ext cx="605644" cy="1599709"/>
            </a:xfrm>
            <a:custGeom>
              <a:avLst/>
              <a:gdLst/>
              <a:ahLst/>
              <a:cxnLst/>
              <a:rect l="l" t="t" r="r" b="b"/>
              <a:pathLst>
                <a:path w="7751" h="20473" extrusionOk="0">
                  <a:moveTo>
                    <a:pt x="7667" y="1"/>
                  </a:moveTo>
                  <a:cubicBezTo>
                    <a:pt x="7667" y="1"/>
                    <a:pt x="4738" y="118"/>
                    <a:pt x="2964" y="2026"/>
                  </a:cubicBezTo>
                  <a:cubicBezTo>
                    <a:pt x="1825" y="3231"/>
                    <a:pt x="1474" y="4889"/>
                    <a:pt x="1239" y="5943"/>
                  </a:cubicBezTo>
                  <a:cubicBezTo>
                    <a:pt x="921" y="7383"/>
                    <a:pt x="1" y="12605"/>
                    <a:pt x="285" y="20271"/>
                  </a:cubicBezTo>
                  <a:lnTo>
                    <a:pt x="1306" y="20472"/>
                  </a:lnTo>
                  <a:cubicBezTo>
                    <a:pt x="1306" y="20472"/>
                    <a:pt x="721" y="14748"/>
                    <a:pt x="1172" y="7717"/>
                  </a:cubicBezTo>
                  <a:cubicBezTo>
                    <a:pt x="1206" y="7249"/>
                    <a:pt x="1541" y="6864"/>
                    <a:pt x="1993" y="6747"/>
                  </a:cubicBezTo>
                  <a:cubicBezTo>
                    <a:pt x="3064" y="6495"/>
                    <a:pt x="4972" y="5859"/>
                    <a:pt x="5943" y="4822"/>
                  </a:cubicBezTo>
                  <a:cubicBezTo>
                    <a:pt x="7751" y="2947"/>
                    <a:pt x="7667" y="1"/>
                    <a:pt x="7667"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6;p47">
              <a:extLst>
                <a:ext uri="{FF2B5EF4-FFF2-40B4-BE49-F238E27FC236}">
                  <a16:creationId xmlns:a16="http://schemas.microsoft.com/office/drawing/2014/main" id="{23EB7D13-901A-4957-9FE0-D9F13FF8AC7D}"/>
                </a:ext>
              </a:extLst>
            </p:cNvPr>
            <p:cNvSpPr/>
            <p:nvPr/>
          </p:nvSpPr>
          <p:spPr>
            <a:xfrm>
              <a:off x="3321286" y="3721242"/>
              <a:ext cx="282545" cy="484687"/>
            </a:xfrm>
            <a:custGeom>
              <a:avLst/>
              <a:gdLst/>
              <a:ahLst/>
              <a:cxnLst/>
              <a:rect l="l" t="t" r="r" b="b"/>
              <a:pathLst>
                <a:path w="3616" h="6203" extrusionOk="0">
                  <a:moveTo>
                    <a:pt x="435" y="0"/>
                  </a:moveTo>
                  <a:cubicBezTo>
                    <a:pt x="172" y="0"/>
                    <a:pt x="0" y="26"/>
                    <a:pt x="0" y="26"/>
                  </a:cubicBezTo>
                  <a:cubicBezTo>
                    <a:pt x="0" y="26"/>
                    <a:pt x="218" y="1265"/>
                    <a:pt x="1088" y="1884"/>
                  </a:cubicBezTo>
                  <a:cubicBezTo>
                    <a:pt x="1624" y="2269"/>
                    <a:pt x="2260" y="2353"/>
                    <a:pt x="2712" y="2353"/>
                  </a:cubicBezTo>
                  <a:cubicBezTo>
                    <a:pt x="2980" y="2353"/>
                    <a:pt x="3197" y="2587"/>
                    <a:pt x="3197" y="2838"/>
                  </a:cubicBezTo>
                  <a:cubicBezTo>
                    <a:pt x="3164" y="4261"/>
                    <a:pt x="2879" y="6202"/>
                    <a:pt x="2879" y="6202"/>
                  </a:cubicBezTo>
                  <a:lnTo>
                    <a:pt x="3448" y="6102"/>
                  </a:lnTo>
                  <a:cubicBezTo>
                    <a:pt x="3616" y="4780"/>
                    <a:pt x="3398" y="3273"/>
                    <a:pt x="3281" y="2470"/>
                  </a:cubicBezTo>
                  <a:cubicBezTo>
                    <a:pt x="3197" y="1951"/>
                    <a:pt x="2980" y="1449"/>
                    <a:pt x="2662" y="1013"/>
                  </a:cubicBezTo>
                  <a:cubicBezTo>
                    <a:pt x="2511" y="796"/>
                    <a:pt x="2360" y="612"/>
                    <a:pt x="2143" y="461"/>
                  </a:cubicBezTo>
                  <a:cubicBezTo>
                    <a:pt x="1576" y="73"/>
                    <a:pt x="877" y="0"/>
                    <a:pt x="435"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7;p47">
              <a:extLst>
                <a:ext uri="{FF2B5EF4-FFF2-40B4-BE49-F238E27FC236}">
                  <a16:creationId xmlns:a16="http://schemas.microsoft.com/office/drawing/2014/main" id="{FD7006E5-2BBF-4F74-9D5A-4BEEB4B8EEE2}"/>
                </a:ext>
              </a:extLst>
            </p:cNvPr>
            <p:cNvSpPr/>
            <p:nvPr/>
          </p:nvSpPr>
          <p:spPr>
            <a:xfrm>
              <a:off x="3839178" y="3574109"/>
              <a:ext cx="198860" cy="571654"/>
            </a:xfrm>
            <a:custGeom>
              <a:avLst/>
              <a:gdLst/>
              <a:ahLst/>
              <a:cxnLst/>
              <a:rect l="l" t="t" r="r" b="b"/>
              <a:pathLst>
                <a:path w="2545" h="7316" extrusionOk="0">
                  <a:moveTo>
                    <a:pt x="2059" y="1"/>
                  </a:moveTo>
                  <a:cubicBezTo>
                    <a:pt x="2059" y="1"/>
                    <a:pt x="921" y="486"/>
                    <a:pt x="503" y="1507"/>
                  </a:cubicBezTo>
                  <a:cubicBezTo>
                    <a:pt x="268" y="2076"/>
                    <a:pt x="386" y="2930"/>
                    <a:pt x="436" y="3248"/>
                  </a:cubicBezTo>
                  <a:cubicBezTo>
                    <a:pt x="453" y="3332"/>
                    <a:pt x="453" y="3432"/>
                    <a:pt x="436" y="3516"/>
                  </a:cubicBezTo>
                  <a:lnTo>
                    <a:pt x="1" y="7315"/>
                  </a:lnTo>
                  <a:lnTo>
                    <a:pt x="687" y="7315"/>
                  </a:lnTo>
                  <a:cubicBezTo>
                    <a:pt x="520" y="5943"/>
                    <a:pt x="587" y="4721"/>
                    <a:pt x="637" y="4068"/>
                  </a:cubicBezTo>
                  <a:cubicBezTo>
                    <a:pt x="670" y="3800"/>
                    <a:pt x="804" y="3549"/>
                    <a:pt x="1022" y="3382"/>
                  </a:cubicBezTo>
                  <a:cubicBezTo>
                    <a:pt x="1373" y="3131"/>
                    <a:pt x="1892" y="2679"/>
                    <a:pt x="2110" y="2160"/>
                  </a:cubicBezTo>
                  <a:cubicBezTo>
                    <a:pt x="2545" y="1172"/>
                    <a:pt x="2059" y="1"/>
                    <a:pt x="2059"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p47">
              <a:extLst>
                <a:ext uri="{FF2B5EF4-FFF2-40B4-BE49-F238E27FC236}">
                  <a16:creationId xmlns:a16="http://schemas.microsoft.com/office/drawing/2014/main" id="{67DE1E39-FA59-4C0A-BDC0-8A983C48A09C}"/>
                </a:ext>
              </a:extLst>
            </p:cNvPr>
            <p:cNvSpPr/>
            <p:nvPr/>
          </p:nvSpPr>
          <p:spPr>
            <a:xfrm>
              <a:off x="3449431" y="4144354"/>
              <a:ext cx="531101" cy="489219"/>
            </a:xfrm>
            <a:custGeom>
              <a:avLst/>
              <a:gdLst/>
              <a:ahLst/>
              <a:cxnLst/>
              <a:rect l="l" t="t" r="r" b="b"/>
              <a:pathLst>
                <a:path w="6797" h="6261" extrusionOk="0">
                  <a:moveTo>
                    <a:pt x="553" y="1"/>
                  </a:moveTo>
                  <a:cubicBezTo>
                    <a:pt x="252" y="1"/>
                    <a:pt x="1" y="252"/>
                    <a:pt x="1" y="553"/>
                  </a:cubicBezTo>
                  <a:lnTo>
                    <a:pt x="1" y="3215"/>
                  </a:lnTo>
                  <a:cubicBezTo>
                    <a:pt x="1" y="4503"/>
                    <a:pt x="737" y="5642"/>
                    <a:pt x="1775" y="6211"/>
                  </a:cubicBezTo>
                  <a:cubicBezTo>
                    <a:pt x="1859" y="6244"/>
                    <a:pt x="1942" y="6261"/>
                    <a:pt x="2026" y="6261"/>
                  </a:cubicBezTo>
                  <a:lnTo>
                    <a:pt x="4771" y="6261"/>
                  </a:lnTo>
                  <a:cubicBezTo>
                    <a:pt x="4855" y="6261"/>
                    <a:pt x="4938" y="6244"/>
                    <a:pt x="5022" y="6211"/>
                  </a:cubicBezTo>
                  <a:cubicBezTo>
                    <a:pt x="6093" y="5625"/>
                    <a:pt x="6796" y="4503"/>
                    <a:pt x="6796" y="3215"/>
                  </a:cubicBezTo>
                  <a:lnTo>
                    <a:pt x="6796" y="553"/>
                  </a:lnTo>
                  <a:cubicBezTo>
                    <a:pt x="6796" y="269"/>
                    <a:pt x="6545" y="1"/>
                    <a:pt x="6261" y="1"/>
                  </a:cubicBezTo>
                  <a:close/>
                </a:path>
              </a:pathLst>
            </a:custGeom>
            <a:solidFill>
              <a:srgbClr val="66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9;p47">
              <a:extLst>
                <a:ext uri="{FF2B5EF4-FFF2-40B4-BE49-F238E27FC236}">
                  <a16:creationId xmlns:a16="http://schemas.microsoft.com/office/drawing/2014/main" id="{1BD3C2B4-9A03-4F4D-9474-743EA213B073}"/>
                </a:ext>
              </a:extLst>
            </p:cNvPr>
            <p:cNvSpPr/>
            <p:nvPr/>
          </p:nvSpPr>
          <p:spPr>
            <a:xfrm>
              <a:off x="3449431" y="4266013"/>
              <a:ext cx="532429" cy="126973"/>
            </a:xfrm>
            <a:custGeom>
              <a:avLst/>
              <a:gdLst/>
              <a:ahLst/>
              <a:cxnLst/>
              <a:rect l="l" t="t" r="r" b="b"/>
              <a:pathLst>
                <a:path w="6814" h="1625" extrusionOk="0">
                  <a:moveTo>
                    <a:pt x="1" y="0"/>
                  </a:moveTo>
                  <a:lnTo>
                    <a:pt x="1" y="1624"/>
                  </a:lnTo>
                  <a:lnTo>
                    <a:pt x="6813" y="1624"/>
                  </a:lnTo>
                  <a:lnTo>
                    <a:pt x="6813" y="0"/>
                  </a:lnTo>
                  <a:close/>
                </a:path>
              </a:pathLst>
            </a:custGeom>
            <a:solidFill>
              <a:srgbClr val="5BD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0;p47">
              <a:extLst>
                <a:ext uri="{FF2B5EF4-FFF2-40B4-BE49-F238E27FC236}">
                  <a16:creationId xmlns:a16="http://schemas.microsoft.com/office/drawing/2014/main" id="{48B01E72-04A9-4DC5-B2FF-C8718A2CD9FE}"/>
                </a:ext>
              </a:extLst>
            </p:cNvPr>
            <p:cNvSpPr/>
            <p:nvPr/>
          </p:nvSpPr>
          <p:spPr>
            <a:xfrm>
              <a:off x="3449431" y="4266013"/>
              <a:ext cx="532429" cy="31489"/>
            </a:xfrm>
            <a:custGeom>
              <a:avLst/>
              <a:gdLst/>
              <a:ahLst/>
              <a:cxnLst/>
              <a:rect l="l" t="t" r="r" b="b"/>
              <a:pathLst>
                <a:path w="6814" h="403" extrusionOk="0">
                  <a:moveTo>
                    <a:pt x="1" y="0"/>
                  </a:moveTo>
                  <a:lnTo>
                    <a:pt x="1" y="402"/>
                  </a:lnTo>
                  <a:lnTo>
                    <a:pt x="6813" y="402"/>
                  </a:lnTo>
                  <a:lnTo>
                    <a:pt x="6813" y="0"/>
                  </a:lnTo>
                  <a:close/>
                </a:path>
              </a:pathLst>
            </a:custGeom>
            <a:solidFill>
              <a:srgbClr val="009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p47">
              <a:extLst>
                <a:ext uri="{FF2B5EF4-FFF2-40B4-BE49-F238E27FC236}">
                  <a16:creationId xmlns:a16="http://schemas.microsoft.com/office/drawing/2014/main" id="{60AFDA49-3085-4690-B96E-7A8A9BDDA76C}"/>
                </a:ext>
              </a:extLst>
            </p:cNvPr>
            <p:cNvSpPr/>
            <p:nvPr/>
          </p:nvSpPr>
          <p:spPr>
            <a:xfrm>
              <a:off x="4843628" y="1202884"/>
              <a:ext cx="187139" cy="800519"/>
            </a:xfrm>
            <a:custGeom>
              <a:avLst/>
              <a:gdLst/>
              <a:ahLst/>
              <a:cxnLst/>
              <a:rect l="l" t="t" r="r" b="b"/>
              <a:pathLst>
                <a:path w="2395" h="10245" extrusionOk="0">
                  <a:moveTo>
                    <a:pt x="1909" y="1"/>
                  </a:moveTo>
                  <a:lnTo>
                    <a:pt x="1" y="10161"/>
                  </a:lnTo>
                  <a:lnTo>
                    <a:pt x="486" y="10245"/>
                  </a:lnTo>
                  <a:lnTo>
                    <a:pt x="2394" y="84"/>
                  </a:lnTo>
                  <a:lnTo>
                    <a:pt x="19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p47">
              <a:extLst>
                <a:ext uri="{FF2B5EF4-FFF2-40B4-BE49-F238E27FC236}">
                  <a16:creationId xmlns:a16="http://schemas.microsoft.com/office/drawing/2014/main" id="{8D837398-101F-4FF7-BB97-5DAC0C9B0FBA}"/>
                </a:ext>
              </a:extLst>
            </p:cNvPr>
            <p:cNvSpPr/>
            <p:nvPr/>
          </p:nvSpPr>
          <p:spPr>
            <a:xfrm>
              <a:off x="4952238" y="1068020"/>
              <a:ext cx="643540" cy="434913"/>
            </a:xfrm>
            <a:custGeom>
              <a:avLst/>
              <a:gdLst/>
              <a:ahLst/>
              <a:cxnLst/>
              <a:rect l="l" t="t" r="r" b="b"/>
              <a:pathLst>
                <a:path w="8236" h="5566" extrusionOk="0">
                  <a:moveTo>
                    <a:pt x="1077" y="0"/>
                  </a:moveTo>
                  <a:cubicBezTo>
                    <a:pt x="938" y="0"/>
                    <a:pt x="805" y="90"/>
                    <a:pt x="770" y="254"/>
                  </a:cubicBezTo>
                  <a:lnTo>
                    <a:pt x="17" y="4254"/>
                  </a:lnTo>
                  <a:cubicBezTo>
                    <a:pt x="0" y="4371"/>
                    <a:pt x="67" y="4489"/>
                    <a:pt x="151" y="4572"/>
                  </a:cubicBezTo>
                  <a:cubicBezTo>
                    <a:pt x="814" y="5094"/>
                    <a:pt x="1547" y="5237"/>
                    <a:pt x="2305" y="5237"/>
                  </a:cubicBezTo>
                  <a:cubicBezTo>
                    <a:pt x="3212" y="5237"/>
                    <a:pt x="4157" y="5033"/>
                    <a:pt x="5065" y="5033"/>
                  </a:cubicBezTo>
                  <a:cubicBezTo>
                    <a:pt x="5733" y="5033"/>
                    <a:pt x="6381" y="5143"/>
                    <a:pt x="6980" y="5526"/>
                  </a:cubicBezTo>
                  <a:cubicBezTo>
                    <a:pt x="7034" y="5553"/>
                    <a:pt x="7091" y="5566"/>
                    <a:pt x="7147" y="5566"/>
                  </a:cubicBezTo>
                  <a:cubicBezTo>
                    <a:pt x="7300" y="5566"/>
                    <a:pt x="7441" y="5473"/>
                    <a:pt x="7466" y="5325"/>
                  </a:cubicBezTo>
                  <a:cubicBezTo>
                    <a:pt x="7717" y="4003"/>
                    <a:pt x="7968" y="2664"/>
                    <a:pt x="8219" y="1325"/>
                  </a:cubicBezTo>
                  <a:cubicBezTo>
                    <a:pt x="8236" y="1191"/>
                    <a:pt x="8185" y="1091"/>
                    <a:pt x="8102" y="1007"/>
                  </a:cubicBezTo>
                  <a:cubicBezTo>
                    <a:pt x="7433" y="485"/>
                    <a:pt x="6697" y="343"/>
                    <a:pt x="5936" y="343"/>
                  </a:cubicBezTo>
                  <a:cubicBezTo>
                    <a:pt x="5026" y="343"/>
                    <a:pt x="4080" y="547"/>
                    <a:pt x="3171" y="547"/>
                  </a:cubicBezTo>
                  <a:cubicBezTo>
                    <a:pt x="2503" y="547"/>
                    <a:pt x="1854" y="436"/>
                    <a:pt x="1256" y="53"/>
                  </a:cubicBezTo>
                  <a:cubicBezTo>
                    <a:pt x="1200" y="17"/>
                    <a:pt x="1138" y="0"/>
                    <a:pt x="1077"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3;p47">
              <a:extLst>
                <a:ext uri="{FF2B5EF4-FFF2-40B4-BE49-F238E27FC236}">
                  <a16:creationId xmlns:a16="http://schemas.microsoft.com/office/drawing/2014/main" id="{5BB9AABF-7C95-4A40-BFCA-0D0BE189021A}"/>
                </a:ext>
              </a:extLst>
            </p:cNvPr>
            <p:cNvSpPr/>
            <p:nvPr/>
          </p:nvSpPr>
          <p:spPr>
            <a:xfrm>
              <a:off x="4880274" y="1809619"/>
              <a:ext cx="74621" cy="129474"/>
            </a:xfrm>
            <a:custGeom>
              <a:avLst/>
              <a:gdLst/>
              <a:ahLst/>
              <a:cxnLst/>
              <a:rect l="l" t="t" r="r" b="b"/>
              <a:pathLst>
                <a:path w="955" h="1657" extrusionOk="0">
                  <a:moveTo>
                    <a:pt x="592" y="0"/>
                  </a:moveTo>
                  <a:cubicBezTo>
                    <a:pt x="531" y="0"/>
                    <a:pt x="474" y="12"/>
                    <a:pt x="436" y="36"/>
                  </a:cubicBezTo>
                  <a:cubicBezTo>
                    <a:pt x="402" y="53"/>
                    <a:pt x="319" y="103"/>
                    <a:pt x="252" y="270"/>
                  </a:cubicBezTo>
                  <a:cubicBezTo>
                    <a:pt x="235" y="304"/>
                    <a:pt x="235" y="320"/>
                    <a:pt x="252" y="337"/>
                  </a:cubicBezTo>
                  <a:cubicBezTo>
                    <a:pt x="252" y="438"/>
                    <a:pt x="235" y="488"/>
                    <a:pt x="168" y="555"/>
                  </a:cubicBezTo>
                  <a:cubicBezTo>
                    <a:pt x="118" y="588"/>
                    <a:pt x="84" y="655"/>
                    <a:pt x="67" y="722"/>
                  </a:cubicBezTo>
                  <a:cubicBezTo>
                    <a:pt x="17" y="823"/>
                    <a:pt x="1" y="973"/>
                    <a:pt x="34" y="1074"/>
                  </a:cubicBezTo>
                  <a:cubicBezTo>
                    <a:pt x="67" y="1157"/>
                    <a:pt x="67" y="1275"/>
                    <a:pt x="34" y="1358"/>
                  </a:cubicBezTo>
                  <a:cubicBezTo>
                    <a:pt x="17" y="1408"/>
                    <a:pt x="34" y="1459"/>
                    <a:pt x="67" y="1526"/>
                  </a:cubicBezTo>
                  <a:cubicBezTo>
                    <a:pt x="102" y="1607"/>
                    <a:pt x="186" y="1656"/>
                    <a:pt x="272" y="1656"/>
                  </a:cubicBezTo>
                  <a:cubicBezTo>
                    <a:pt x="311" y="1656"/>
                    <a:pt x="350" y="1647"/>
                    <a:pt x="386" y="1626"/>
                  </a:cubicBezTo>
                  <a:cubicBezTo>
                    <a:pt x="486" y="1576"/>
                    <a:pt x="536" y="1475"/>
                    <a:pt x="519" y="1392"/>
                  </a:cubicBezTo>
                  <a:cubicBezTo>
                    <a:pt x="519" y="1358"/>
                    <a:pt x="536" y="1291"/>
                    <a:pt x="553" y="1275"/>
                  </a:cubicBezTo>
                  <a:lnTo>
                    <a:pt x="586" y="1241"/>
                  </a:lnTo>
                  <a:cubicBezTo>
                    <a:pt x="620" y="1191"/>
                    <a:pt x="620" y="1124"/>
                    <a:pt x="620" y="1057"/>
                  </a:cubicBezTo>
                  <a:cubicBezTo>
                    <a:pt x="603" y="990"/>
                    <a:pt x="620" y="940"/>
                    <a:pt x="687" y="890"/>
                  </a:cubicBezTo>
                  <a:cubicBezTo>
                    <a:pt x="720" y="856"/>
                    <a:pt x="787" y="789"/>
                    <a:pt x="804" y="705"/>
                  </a:cubicBezTo>
                  <a:cubicBezTo>
                    <a:pt x="837" y="638"/>
                    <a:pt x="837" y="605"/>
                    <a:pt x="804" y="555"/>
                  </a:cubicBezTo>
                  <a:cubicBezTo>
                    <a:pt x="787" y="488"/>
                    <a:pt x="804" y="438"/>
                    <a:pt x="871" y="387"/>
                  </a:cubicBezTo>
                  <a:cubicBezTo>
                    <a:pt x="921" y="354"/>
                    <a:pt x="955" y="287"/>
                    <a:pt x="955" y="203"/>
                  </a:cubicBezTo>
                  <a:cubicBezTo>
                    <a:pt x="931" y="72"/>
                    <a:pt x="745" y="0"/>
                    <a:pt x="59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4;p47">
              <a:extLst>
                <a:ext uri="{FF2B5EF4-FFF2-40B4-BE49-F238E27FC236}">
                  <a16:creationId xmlns:a16="http://schemas.microsoft.com/office/drawing/2014/main" id="{9DC19C26-9FF3-4091-A863-E57E3AF1A8B4}"/>
                </a:ext>
              </a:extLst>
            </p:cNvPr>
            <p:cNvSpPr/>
            <p:nvPr/>
          </p:nvSpPr>
          <p:spPr>
            <a:xfrm>
              <a:off x="4775649" y="1790241"/>
              <a:ext cx="172684" cy="173934"/>
            </a:xfrm>
            <a:custGeom>
              <a:avLst/>
              <a:gdLst/>
              <a:ahLst/>
              <a:cxnLst/>
              <a:rect l="l" t="t" r="r" b="b"/>
              <a:pathLst>
                <a:path w="2210" h="2226" extrusionOk="0">
                  <a:moveTo>
                    <a:pt x="1736" y="0"/>
                  </a:moveTo>
                  <a:cubicBezTo>
                    <a:pt x="1591" y="0"/>
                    <a:pt x="1432" y="14"/>
                    <a:pt x="1289" y="33"/>
                  </a:cubicBezTo>
                  <a:cubicBezTo>
                    <a:pt x="1072" y="50"/>
                    <a:pt x="955" y="200"/>
                    <a:pt x="770" y="384"/>
                  </a:cubicBezTo>
                  <a:lnTo>
                    <a:pt x="503" y="686"/>
                  </a:lnTo>
                  <a:cubicBezTo>
                    <a:pt x="436" y="769"/>
                    <a:pt x="369" y="870"/>
                    <a:pt x="318" y="970"/>
                  </a:cubicBezTo>
                  <a:cubicBezTo>
                    <a:pt x="218" y="1104"/>
                    <a:pt x="185" y="1271"/>
                    <a:pt x="151" y="1456"/>
                  </a:cubicBezTo>
                  <a:lnTo>
                    <a:pt x="0" y="2125"/>
                  </a:lnTo>
                  <a:lnTo>
                    <a:pt x="670" y="2226"/>
                  </a:lnTo>
                  <a:lnTo>
                    <a:pt x="821" y="1824"/>
                  </a:lnTo>
                  <a:cubicBezTo>
                    <a:pt x="1406" y="1790"/>
                    <a:pt x="1256" y="702"/>
                    <a:pt x="1256" y="702"/>
                  </a:cubicBezTo>
                  <a:cubicBezTo>
                    <a:pt x="1273" y="619"/>
                    <a:pt x="1356" y="552"/>
                    <a:pt x="1440" y="535"/>
                  </a:cubicBezTo>
                  <a:cubicBezTo>
                    <a:pt x="1741" y="485"/>
                    <a:pt x="2210" y="368"/>
                    <a:pt x="2193" y="167"/>
                  </a:cubicBezTo>
                  <a:cubicBezTo>
                    <a:pt x="2183" y="40"/>
                    <a:pt x="1980" y="0"/>
                    <a:pt x="1736"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5;p47">
              <a:extLst>
                <a:ext uri="{FF2B5EF4-FFF2-40B4-BE49-F238E27FC236}">
                  <a16:creationId xmlns:a16="http://schemas.microsoft.com/office/drawing/2014/main" id="{4850E57C-FDA2-4B87-B733-E780B7E4DBB7}"/>
                </a:ext>
              </a:extLst>
            </p:cNvPr>
            <p:cNvSpPr/>
            <p:nvPr/>
          </p:nvSpPr>
          <p:spPr>
            <a:xfrm>
              <a:off x="3861447" y="2246248"/>
              <a:ext cx="759965" cy="915850"/>
            </a:xfrm>
            <a:custGeom>
              <a:avLst/>
              <a:gdLst/>
              <a:ahLst/>
              <a:cxnLst/>
              <a:rect l="l" t="t" r="r" b="b"/>
              <a:pathLst>
                <a:path w="9726" h="11721" extrusionOk="0">
                  <a:moveTo>
                    <a:pt x="5238" y="0"/>
                  </a:moveTo>
                  <a:cubicBezTo>
                    <a:pt x="4812" y="0"/>
                    <a:pt x="4356" y="124"/>
                    <a:pt x="4101" y="574"/>
                  </a:cubicBezTo>
                  <a:cubicBezTo>
                    <a:pt x="3515" y="1595"/>
                    <a:pt x="4369" y="4307"/>
                    <a:pt x="2310" y="4675"/>
                  </a:cubicBezTo>
                  <a:cubicBezTo>
                    <a:pt x="218" y="5060"/>
                    <a:pt x="0" y="7119"/>
                    <a:pt x="168" y="8040"/>
                  </a:cubicBezTo>
                  <a:cubicBezTo>
                    <a:pt x="506" y="9884"/>
                    <a:pt x="2457" y="11720"/>
                    <a:pt x="4503" y="11720"/>
                  </a:cubicBezTo>
                  <a:cubicBezTo>
                    <a:pt x="5391" y="11720"/>
                    <a:pt x="6297" y="11374"/>
                    <a:pt x="7097" y="10534"/>
                  </a:cubicBezTo>
                  <a:cubicBezTo>
                    <a:pt x="9725" y="7755"/>
                    <a:pt x="6461" y="5864"/>
                    <a:pt x="6210" y="4474"/>
                  </a:cubicBezTo>
                  <a:cubicBezTo>
                    <a:pt x="5942" y="3051"/>
                    <a:pt x="7583" y="1177"/>
                    <a:pt x="6244" y="189"/>
                  </a:cubicBezTo>
                  <a:cubicBezTo>
                    <a:pt x="6244" y="189"/>
                    <a:pt x="5764" y="0"/>
                    <a:pt x="5238" y="0"/>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p47">
              <a:extLst>
                <a:ext uri="{FF2B5EF4-FFF2-40B4-BE49-F238E27FC236}">
                  <a16:creationId xmlns:a16="http://schemas.microsoft.com/office/drawing/2014/main" id="{1CE7B63B-94C7-428E-AEA5-495319A1A674}"/>
                </a:ext>
              </a:extLst>
            </p:cNvPr>
            <p:cNvSpPr/>
            <p:nvPr/>
          </p:nvSpPr>
          <p:spPr>
            <a:xfrm>
              <a:off x="4192747" y="2290630"/>
              <a:ext cx="412957" cy="828023"/>
            </a:xfrm>
            <a:custGeom>
              <a:avLst/>
              <a:gdLst/>
              <a:ahLst/>
              <a:cxnLst/>
              <a:rect l="l" t="t" r="r" b="b"/>
              <a:pathLst>
                <a:path w="5285" h="10597" extrusionOk="0">
                  <a:moveTo>
                    <a:pt x="2886" y="1"/>
                  </a:moveTo>
                  <a:cubicBezTo>
                    <a:pt x="2852" y="1"/>
                    <a:pt x="2818" y="9"/>
                    <a:pt x="2790" y="23"/>
                  </a:cubicBezTo>
                  <a:cubicBezTo>
                    <a:pt x="2606" y="174"/>
                    <a:pt x="2020" y="257"/>
                    <a:pt x="1702" y="525"/>
                  </a:cubicBezTo>
                  <a:cubicBezTo>
                    <a:pt x="1133" y="1027"/>
                    <a:pt x="263" y="2417"/>
                    <a:pt x="531" y="3103"/>
                  </a:cubicBezTo>
                  <a:cubicBezTo>
                    <a:pt x="1117" y="4593"/>
                    <a:pt x="129" y="5865"/>
                    <a:pt x="45" y="7539"/>
                  </a:cubicBezTo>
                  <a:cubicBezTo>
                    <a:pt x="1" y="9081"/>
                    <a:pt x="2203" y="10597"/>
                    <a:pt x="3660" y="10597"/>
                  </a:cubicBezTo>
                  <a:cubicBezTo>
                    <a:pt x="3848" y="10597"/>
                    <a:pt x="4023" y="10571"/>
                    <a:pt x="4180" y="10518"/>
                  </a:cubicBezTo>
                  <a:cubicBezTo>
                    <a:pt x="4648" y="10351"/>
                    <a:pt x="4950" y="9982"/>
                    <a:pt x="5100" y="9564"/>
                  </a:cubicBezTo>
                  <a:cubicBezTo>
                    <a:pt x="5201" y="9229"/>
                    <a:pt x="5184" y="8878"/>
                    <a:pt x="5017" y="8593"/>
                  </a:cubicBezTo>
                  <a:cubicBezTo>
                    <a:pt x="4464" y="7605"/>
                    <a:pt x="3142" y="8091"/>
                    <a:pt x="3125" y="4459"/>
                  </a:cubicBezTo>
                  <a:cubicBezTo>
                    <a:pt x="3108" y="3371"/>
                    <a:pt x="5284" y="2249"/>
                    <a:pt x="3025" y="56"/>
                  </a:cubicBezTo>
                  <a:cubicBezTo>
                    <a:pt x="2986" y="17"/>
                    <a:pt x="2935" y="1"/>
                    <a:pt x="2886"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7;p47">
              <a:extLst>
                <a:ext uri="{FF2B5EF4-FFF2-40B4-BE49-F238E27FC236}">
                  <a16:creationId xmlns:a16="http://schemas.microsoft.com/office/drawing/2014/main" id="{0477D4DF-1CDF-44E4-9291-FD4817C42207}"/>
                </a:ext>
              </a:extLst>
            </p:cNvPr>
            <p:cNvSpPr/>
            <p:nvPr/>
          </p:nvSpPr>
          <p:spPr>
            <a:xfrm>
              <a:off x="4462007" y="3111616"/>
              <a:ext cx="301923" cy="1522119"/>
            </a:xfrm>
            <a:custGeom>
              <a:avLst/>
              <a:gdLst/>
              <a:ahLst/>
              <a:cxnLst/>
              <a:rect l="l" t="t" r="r" b="b"/>
              <a:pathLst>
                <a:path w="3864" h="19480" extrusionOk="0">
                  <a:moveTo>
                    <a:pt x="1734" y="0"/>
                  </a:moveTo>
                  <a:cubicBezTo>
                    <a:pt x="780" y="0"/>
                    <a:pt x="0" y="826"/>
                    <a:pt x="47" y="1785"/>
                  </a:cubicBezTo>
                  <a:cubicBezTo>
                    <a:pt x="81" y="2237"/>
                    <a:pt x="148" y="2756"/>
                    <a:pt x="265" y="3392"/>
                  </a:cubicBezTo>
                  <a:cubicBezTo>
                    <a:pt x="750" y="5819"/>
                    <a:pt x="1554" y="17520"/>
                    <a:pt x="1554" y="17520"/>
                  </a:cubicBezTo>
                  <a:cubicBezTo>
                    <a:pt x="1554" y="17586"/>
                    <a:pt x="1554" y="17637"/>
                    <a:pt x="1537" y="17687"/>
                  </a:cubicBezTo>
                  <a:cubicBezTo>
                    <a:pt x="1504" y="17888"/>
                    <a:pt x="1420" y="17971"/>
                    <a:pt x="1353" y="18055"/>
                  </a:cubicBezTo>
                  <a:cubicBezTo>
                    <a:pt x="1186" y="18290"/>
                    <a:pt x="1286" y="18457"/>
                    <a:pt x="1638" y="18758"/>
                  </a:cubicBezTo>
                  <a:cubicBezTo>
                    <a:pt x="1939" y="18976"/>
                    <a:pt x="1788" y="19394"/>
                    <a:pt x="2090" y="19444"/>
                  </a:cubicBezTo>
                  <a:cubicBezTo>
                    <a:pt x="2238" y="19468"/>
                    <a:pt x="2369" y="19479"/>
                    <a:pt x="2479" y="19479"/>
                  </a:cubicBezTo>
                  <a:cubicBezTo>
                    <a:pt x="2680" y="19479"/>
                    <a:pt x="2810" y="19442"/>
                    <a:pt x="2843" y="19378"/>
                  </a:cubicBezTo>
                  <a:cubicBezTo>
                    <a:pt x="2876" y="19227"/>
                    <a:pt x="2776" y="19210"/>
                    <a:pt x="2424" y="19043"/>
                  </a:cubicBezTo>
                  <a:cubicBezTo>
                    <a:pt x="2140" y="18892"/>
                    <a:pt x="2106" y="18055"/>
                    <a:pt x="2106" y="17720"/>
                  </a:cubicBezTo>
                  <a:cubicBezTo>
                    <a:pt x="2106" y="17637"/>
                    <a:pt x="2106" y="17553"/>
                    <a:pt x="2123" y="17469"/>
                  </a:cubicBezTo>
                  <a:lnTo>
                    <a:pt x="3211" y="9585"/>
                  </a:lnTo>
                  <a:cubicBezTo>
                    <a:pt x="3864" y="5987"/>
                    <a:pt x="3596" y="2957"/>
                    <a:pt x="3345" y="1350"/>
                  </a:cubicBezTo>
                  <a:cubicBezTo>
                    <a:pt x="3244" y="630"/>
                    <a:pt x="2659" y="95"/>
                    <a:pt x="1922" y="11"/>
                  </a:cubicBezTo>
                  <a:cubicBezTo>
                    <a:pt x="1859" y="4"/>
                    <a:pt x="1796" y="0"/>
                    <a:pt x="1734"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8;p47">
              <a:extLst>
                <a:ext uri="{FF2B5EF4-FFF2-40B4-BE49-F238E27FC236}">
                  <a16:creationId xmlns:a16="http://schemas.microsoft.com/office/drawing/2014/main" id="{22A6657C-F1BC-4B60-ADE5-F780B67031A6}"/>
                </a:ext>
              </a:extLst>
            </p:cNvPr>
            <p:cNvSpPr/>
            <p:nvPr/>
          </p:nvSpPr>
          <p:spPr>
            <a:xfrm>
              <a:off x="4082496" y="3096614"/>
              <a:ext cx="495704" cy="1539152"/>
            </a:xfrm>
            <a:custGeom>
              <a:avLst/>
              <a:gdLst/>
              <a:ahLst/>
              <a:cxnLst/>
              <a:rect l="l" t="t" r="r" b="b"/>
              <a:pathLst>
                <a:path w="6344" h="19698" extrusionOk="0">
                  <a:moveTo>
                    <a:pt x="4394" y="1"/>
                  </a:moveTo>
                  <a:cubicBezTo>
                    <a:pt x="3605" y="1"/>
                    <a:pt x="2922" y="511"/>
                    <a:pt x="2695" y="1258"/>
                  </a:cubicBezTo>
                  <a:cubicBezTo>
                    <a:pt x="2343" y="2429"/>
                    <a:pt x="2009" y="4388"/>
                    <a:pt x="2310" y="7250"/>
                  </a:cubicBezTo>
                  <a:cubicBezTo>
                    <a:pt x="2310" y="7250"/>
                    <a:pt x="2561" y="8790"/>
                    <a:pt x="2310" y="9794"/>
                  </a:cubicBezTo>
                  <a:cubicBezTo>
                    <a:pt x="2092" y="10698"/>
                    <a:pt x="837" y="16339"/>
                    <a:pt x="603" y="17377"/>
                  </a:cubicBezTo>
                  <a:cubicBezTo>
                    <a:pt x="552" y="17527"/>
                    <a:pt x="502" y="17661"/>
                    <a:pt x="469" y="17712"/>
                  </a:cubicBezTo>
                  <a:cubicBezTo>
                    <a:pt x="368" y="17896"/>
                    <a:pt x="301" y="17946"/>
                    <a:pt x="218" y="17996"/>
                  </a:cubicBezTo>
                  <a:cubicBezTo>
                    <a:pt x="0" y="18197"/>
                    <a:pt x="50" y="18381"/>
                    <a:pt x="335" y="18733"/>
                  </a:cubicBezTo>
                  <a:cubicBezTo>
                    <a:pt x="552" y="19034"/>
                    <a:pt x="301" y="19402"/>
                    <a:pt x="603" y="19536"/>
                  </a:cubicBezTo>
                  <a:cubicBezTo>
                    <a:pt x="864" y="19645"/>
                    <a:pt x="1069" y="19697"/>
                    <a:pt x="1199" y="19697"/>
                  </a:cubicBezTo>
                  <a:cubicBezTo>
                    <a:pt x="1268" y="19697"/>
                    <a:pt x="1316" y="19682"/>
                    <a:pt x="1339" y="19653"/>
                  </a:cubicBezTo>
                  <a:cubicBezTo>
                    <a:pt x="1423" y="19536"/>
                    <a:pt x="1306" y="19486"/>
                    <a:pt x="1004" y="19218"/>
                  </a:cubicBezTo>
                  <a:cubicBezTo>
                    <a:pt x="870" y="19118"/>
                    <a:pt x="887" y="18749"/>
                    <a:pt x="937" y="18415"/>
                  </a:cubicBezTo>
                  <a:cubicBezTo>
                    <a:pt x="988" y="18063"/>
                    <a:pt x="1088" y="17712"/>
                    <a:pt x="1255" y="17377"/>
                  </a:cubicBezTo>
                  <a:cubicBezTo>
                    <a:pt x="1925" y="16021"/>
                    <a:pt x="3934" y="11937"/>
                    <a:pt x="4469" y="10280"/>
                  </a:cubicBezTo>
                  <a:cubicBezTo>
                    <a:pt x="5139" y="8288"/>
                    <a:pt x="6344" y="1910"/>
                    <a:pt x="6076" y="136"/>
                  </a:cubicBezTo>
                  <a:lnTo>
                    <a:pt x="4469" y="2"/>
                  </a:lnTo>
                  <a:cubicBezTo>
                    <a:pt x="4444" y="1"/>
                    <a:pt x="4419" y="1"/>
                    <a:pt x="4394"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9;p47">
              <a:extLst>
                <a:ext uri="{FF2B5EF4-FFF2-40B4-BE49-F238E27FC236}">
                  <a16:creationId xmlns:a16="http://schemas.microsoft.com/office/drawing/2014/main" id="{65B90A42-6692-4C00-877A-64ADCFCBD718}"/>
                </a:ext>
              </a:extLst>
            </p:cNvPr>
            <p:cNvSpPr/>
            <p:nvPr/>
          </p:nvSpPr>
          <p:spPr>
            <a:xfrm>
              <a:off x="4234160" y="3095286"/>
              <a:ext cx="528522" cy="923273"/>
            </a:xfrm>
            <a:custGeom>
              <a:avLst/>
              <a:gdLst/>
              <a:ahLst/>
              <a:cxnLst/>
              <a:rect l="l" t="t" r="r" b="b"/>
              <a:pathLst>
                <a:path w="6764" h="11816" extrusionOk="0">
                  <a:moveTo>
                    <a:pt x="2453" y="1"/>
                  </a:moveTo>
                  <a:cubicBezTo>
                    <a:pt x="1664" y="1"/>
                    <a:pt x="981" y="511"/>
                    <a:pt x="754" y="1258"/>
                  </a:cubicBezTo>
                  <a:cubicBezTo>
                    <a:pt x="402" y="2429"/>
                    <a:pt x="68" y="4405"/>
                    <a:pt x="369" y="7250"/>
                  </a:cubicBezTo>
                  <a:cubicBezTo>
                    <a:pt x="369" y="7250"/>
                    <a:pt x="620" y="8790"/>
                    <a:pt x="369" y="9794"/>
                  </a:cubicBezTo>
                  <a:cubicBezTo>
                    <a:pt x="319" y="10046"/>
                    <a:pt x="168" y="10682"/>
                    <a:pt x="1" y="11452"/>
                  </a:cubicBezTo>
                  <a:cubicBezTo>
                    <a:pt x="1038" y="11694"/>
                    <a:pt x="2047" y="11816"/>
                    <a:pt x="3028" y="11816"/>
                  </a:cubicBezTo>
                  <a:cubicBezTo>
                    <a:pt x="4010" y="11816"/>
                    <a:pt x="4964" y="11694"/>
                    <a:pt x="5893" y="11452"/>
                  </a:cubicBezTo>
                  <a:lnTo>
                    <a:pt x="6110" y="9778"/>
                  </a:lnTo>
                  <a:cubicBezTo>
                    <a:pt x="6763" y="6179"/>
                    <a:pt x="6479" y="3116"/>
                    <a:pt x="6227" y="1526"/>
                  </a:cubicBezTo>
                  <a:cubicBezTo>
                    <a:pt x="6110" y="823"/>
                    <a:pt x="5524" y="270"/>
                    <a:pt x="4805" y="187"/>
                  </a:cubicBezTo>
                  <a:lnTo>
                    <a:pt x="4135" y="136"/>
                  </a:lnTo>
                  <a:lnTo>
                    <a:pt x="2528" y="2"/>
                  </a:lnTo>
                  <a:cubicBezTo>
                    <a:pt x="2503" y="1"/>
                    <a:pt x="2478" y="1"/>
                    <a:pt x="2453" y="1"/>
                  </a:cubicBezTo>
                  <a:close/>
                </a:path>
              </a:pathLst>
            </a:custGeom>
            <a:solidFill>
              <a:srgbClr val="FBD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0;p47">
              <a:extLst>
                <a:ext uri="{FF2B5EF4-FFF2-40B4-BE49-F238E27FC236}">
                  <a16:creationId xmlns:a16="http://schemas.microsoft.com/office/drawing/2014/main" id="{DAFBA26C-BE1F-4687-8158-70058C3D6BD4}"/>
                </a:ext>
              </a:extLst>
            </p:cNvPr>
            <p:cNvSpPr/>
            <p:nvPr/>
          </p:nvSpPr>
          <p:spPr>
            <a:xfrm>
              <a:off x="4240723" y="3095286"/>
              <a:ext cx="491876" cy="668544"/>
            </a:xfrm>
            <a:custGeom>
              <a:avLst/>
              <a:gdLst/>
              <a:ahLst/>
              <a:cxnLst/>
              <a:rect l="l" t="t" r="r" b="b"/>
              <a:pathLst>
                <a:path w="6295" h="8556" extrusionOk="0">
                  <a:moveTo>
                    <a:pt x="2388" y="1"/>
                  </a:moveTo>
                  <a:cubicBezTo>
                    <a:pt x="1613" y="1"/>
                    <a:pt x="914" y="511"/>
                    <a:pt x="687" y="1258"/>
                  </a:cubicBezTo>
                  <a:cubicBezTo>
                    <a:pt x="335" y="2429"/>
                    <a:pt x="0" y="4405"/>
                    <a:pt x="318" y="7250"/>
                  </a:cubicBezTo>
                  <a:cubicBezTo>
                    <a:pt x="318" y="7250"/>
                    <a:pt x="402" y="7853"/>
                    <a:pt x="419" y="8556"/>
                  </a:cubicBezTo>
                  <a:cubicBezTo>
                    <a:pt x="603" y="8054"/>
                    <a:pt x="787" y="7551"/>
                    <a:pt x="1005" y="7083"/>
                  </a:cubicBezTo>
                  <a:cubicBezTo>
                    <a:pt x="1963" y="4820"/>
                    <a:pt x="3572" y="2411"/>
                    <a:pt x="6187" y="2411"/>
                  </a:cubicBezTo>
                  <a:cubicBezTo>
                    <a:pt x="6222" y="2411"/>
                    <a:pt x="6258" y="2412"/>
                    <a:pt x="6294" y="2413"/>
                  </a:cubicBezTo>
                  <a:cubicBezTo>
                    <a:pt x="6261" y="2095"/>
                    <a:pt x="6210" y="1777"/>
                    <a:pt x="6177" y="1526"/>
                  </a:cubicBezTo>
                  <a:cubicBezTo>
                    <a:pt x="6043" y="823"/>
                    <a:pt x="5457" y="270"/>
                    <a:pt x="4754" y="187"/>
                  </a:cubicBezTo>
                  <a:lnTo>
                    <a:pt x="4085" y="136"/>
                  </a:lnTo>
                  <a:lnTo>
                    <a:pt x="3064" y="36"/>
                  </a:lnTo>
                  <a:lnTo>
                    <a:pt x="2461" y="2"/>
                  </a:lnTo>
                  <a:cubicBezTo>
                    <a:pt x="2436" y="1"/>
                    <a:pt x="2412" y="1"/>
                    <a:pt x="2388"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1;p47">
              <a:extLst>
                <a:ext uri="{FF2B5EF4-FFF2-40B4-BE49-F238E27FC236}">
                  <a16:creationId xmlns:a16="http://schemas.microsoft.com/office/drawing/2014/main" id="{FE3951C3-84F5-4E9E-8F70-EDD7FF127116}"/>
                </a:ext>
              </a:extLst>
            </p:cNvPr>
            <p:cNvSpPr/>
            <p:nvPr/>
          </p:nvSpPr>
          <p:spPr>
            <a:xfrm>
              <a:off x="4095545" y="1932138"/>
              <a:ext cx="745588" cy="1313960"/>
            </a:xfrm>
            <a:custGeom>
              <a:avLst/>
              <a:gdLst/>
              <a:ahLst/>
              <a:cxnLst/>
              <a:rect l="l" t="t" r="r" b="b"/>
              <a:pathLst>
                <a:path w="9542" h="16816" extrusionOk="0">
                  <a:moveTo>
                    <a:pt x="8947" y="0"/>
                  </a:moveTo>
                  <a:cubicBezTo>
                    <a:pt x="8853" y="0"/>
                    <a:pt x="8771" y="26"/>
                    <a:pt x="8721" y="92"/>
                  </a:cubicBezTo>
                  <a:lnTo>
                    <a:pt x="7700" y="4561"/>
                  </a:lnTo>
                  <a:cubicBezTo>
                    <a:pt x="6579" y="5950"/>
                    <a:pt x="5675" y="7239"/>
                    <a:pt x="5256" y="7858"/>
                  </a:cubicBezTo>
                  <a:cubicBezTo>
                    <a:pt x="5072" y="8093"/>
                    <a:pt x="4804" y="8260"/>
                    <a:pt x="4537" y="8277"/>
                  </a:cubicBezTo>
                  <a:cubicBezTo>
                    <a:pt x="4001" y="8327"/>
                    <a:pt x="3298" y="8411"/>
                    <a:pt x="2746" y="8544"/>
                  </a:cubicBezTo>
                  <a:cubicBezTo>
                    <a:pt x="0" y="9264"/>
                    <a:pt x="1122" y="10269"/>
                    <a:pt x="1122" y="10269"/>
                  </a:cubicBezTo>
                  <a:cubicBezTo>
                    <a:pt x="1457" y="10603"/>
                    <a:pt x="1741" y="11005"/>
                    <a:pt x="1942" y="11424"/>
                  </a:cubicBezTo>
                  <a:cubicBezTo>
                    <a:pt x="2294" y="12177"/>
                    <a:pt x="2746" y="13131"/>
                    <a:pt x="3013" y="13700"/>
                  </a:cubicBezTo>
                  <a:cubicBezTo>
                    <a:pt x="3114" y="14051"/>
                    <a:pt x="2796" y="15123"/>
                    <a:pt x="2679" y="15458"/>
                  </a:cubicBezTo>
                  <a:lnTo>
                    <a:pt x="2427" y="16211"/>
                  </a:lnTo>
                  <a:cubicBezTo>
                    <a:pt x="2377" y="16311"/>
                    <a:pt x="2444" y="16445"/>
                    <a:pt x="2545" y="16479"/>
                  </a:cubicBezTo>
                  <a:cubicBezTo>
                    <a:pt x="3181" y="16693"/>
                    <a:pt x="4148" y="16816"/>
                    <a:pt x="5154" y="16816"/>
                  </a:cubicBezTo>
                  <a:cubicBezTo>
                    <a:pt x="6107" y="16816"/>
                    <a:pt x="7094" y="16706"/>
                    <a:pt x="7868" y="16462"/>
                  </a:cubicBezTo>
                  <a:cubicBezTo>
                    <a:pt x="8052" y="16395"/>
                    <a:pt x="8135" y="16211"/>
                    <a:pt x="8035" y="16043"/>
                  </a:cubicBezTo>
                  <a:lnTo>
                    <a:pt x="6863" y="12846"/>
                  </a:lnTo>
                  <a:cubicBezTo>
                    <a:pt x="6545" y="12177"/>
                    <a:pt x="6612" y="12009"/>
                    <a:pt x="6813" y="11608"/>
                  </a:cubicBezTo>
                  <a:cubicBezTo>
                    <a:pt x="6947" y="11390"/>
                    <a:pt x="6980" y="11122"/>
                    <a:pt x="6897" y="10871"/>
                  </a:cubicBezTo>
                  <a:cubicBezTo>
                    <a:pt x="6863" y="10721"/>
                    <a:pt x="6729" y="10503"/>
                    <a:pt x="6595" y="10252"/>
                  </a:cubicBezTo>
                  <a:cubicBezTo>
                    <a:pt x="6361" y="9884"/>
                    <a:pt x="6395" y="9415"/>
                    <a:pt x="6679" y="9080"/>
                  </a:cubicBezTo>
                  <a:cubicBezTo>
                    <a:pt x="7566" y="7925"/>
                    <a:pt x="8805" y="5917"/>
                    <a:pt x="9039" y="4762"/>
                  </a:cubicBezTo>
                  <a:cubicBezTo>
                    <a:pt x="9290" y="3506"/>
                    <a:pt x="9541" y="259"/>
                    <a:pt x="9541" y="259"/>
                  </a:cubicBezTo>
                  <a:cubicBezTo>
                    <a:pt x="9448" y="142"/>
                    <a:pt x="9166" y="0"/>
                    <a:pt x="8947"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p47">
              <a:extLst>
                <a:ext uri="{FF2B5EF4-FFF2-40B4-BE49-F238E27FC236}">
                  <a16:creationId xmlns:a16="http://schemas.microsoft.com/office/drawing/2014/main" id="{D09E0CA1-C6DA-413E-9CFF-1C6BFE819BD8}"/>
                </a:ext>
              </a:extLst>
            </p:cNvPr>
            <p:cNvSpPr/>
            <p:nvPr/>
          </p:nvSpPr>
          <p:spPr>
            <a:xfrm>
              <a:off x="4213219" y="2271018"/>
              <a:ext cx="253869" cy="404674"/>
            </a:xfrm>
            <a:custGeom>
              <a:avLst/>
              <a:gdLst/>
              <a:ahLst/>
              <a:cxnLst/>
              <a:rect l="l" t="t" r="r" b="b"/>
              <a:pathLst>
                <a:path w="3249" h="5179" extrusionOk="0">
                  <a:moveTo>
                    <a:pt x="1606" y="1"/>
                  </a:moveTo>
                  <a:cubicBezTo>
                    <a:pt x="1408" y="1"/>
                    <a:pt x="1192" y="40"/>
                    <a:pt x="955" y="107"/>
                  </a:cubicBezTo>
                  <a:cubicBezTo>
                    <a:pt x="152" y="341"/>
                    <a:pt x="1" y="1010"/>
                    <a:pt x="285" y="2098"/>
                  </a:cubicBezTo>
                  <a:cubicBezTo>
                    <a:pt x="403" y="2500"/>
                    <a:pt x="687" y="2852"/>
                    <a:pt x="921" y="3069"/>
                  </a:cubicBezTo>
                  <a:cubicBezTo>
                    <a:pt x="1089" y="3237"/>
                    <a:pt x="1173" y="3438"/>
                    <a:pt x="1173" y="3672"/>
                  </a:cubicBezTo>
                  <a:lnTo>
                    <a:pt x="1156" y="4341"/>
                  </a:lnTo>
                  <a:cubicBezTo>
                    <a:pt x="1189" y="4944"/>
                    <a:pt x="1541" y="5178"/>
                    <a:pt x="1959" y="5178"/>
                  </a:cubicBezTo>
                  <a:cubicBezTo>
                    <a:pt x="2177" y="5178"/>
                    <a:pt x="2411" y="5078"/>
                    <a:pt x="2545" y="4911"/>
                  </a:cubicBezTo>
                  <a:cubicBezTo>
                    <a:pt x="2713" y="4710"/>
                    <a:pt x="2662" y="4425"/>
                    <a:pt x="2545" y="4191"/>
                  </a:cubicBezTo>
                  <a:lnTo>
                    <a:pt x="2445" y="4023"/>
                  </a:lnTo>
                  <a:cubicBezTo>
                    <a:pt x="2328" y="3806"/>
                    <a:pt x="2378" y="3521"/>
                    <a:pt x="2612" y="3387"/>
                  </a:cubicBezTo>
                  <a:cubicBezTo>
                    <a:pt x="2779" y="3304"/>
                    <a:pt x="2964" y="3170"/>
                    <a:pt x="3081" y="3036"/>
                  </a:cubicBezTo>
                  <a:cubicBezTo>
                    <a:pt x="3181" y="2919"/>
                    <a:pt x="3248" y="1948"/>
                    <a:pt x="2796" y="960"/>
                  </a:cubicBezTo>
                  <a:cubicBezTo>
                    <a:pt x="2484" y="253"/>
                    <a:pt x="2104" y="1"/>
                    <a:pt x="1606"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3;p47">
              <a:extLst>
                <a:ext uri="{FF2B5EF4-FFF2-40B4-BE49-F238E27FC236}">
                  <a16:creationId xmlns:a16="http://schemas.microsoft.com/office/drawing/2014/main" id="{C030CCD9-03CF-433F-8991-0EB2CF0DABF1}"/>
                </a:ext>
              </a:extLst>
            </p:cNvPr>
            <p:cNvSpPr/>
            <p:nvPr/>
          </p:nvSpPr>
          <p:spPr>
            <a:xfrm>
              <a:off x="4391137" y="2381347"/>
              <a:ext cx="47117" cy="85248"/>
            </a:xfrm>
            <a:custGeom>
              <a:avLst/>
              <a:gdLst/>
              <a:ahLst/>
              <a:cxnLst/>
              <a:rect l="l" t="t" r="r" b="b"/>
              <a:pathLst>
                <a:path w="603" h="1091" extrusionOk="0">
                  <a:moveTo>
                    <a:pt x="84" y="0"/>
                  </a:moveTo>
                  <a:cubicBezTo>
                    <a:pt x="67" y="0"/>
                    <a:pt x="34" y="17"/>
                    <a:pt x="17" y="34"/>
                  </a:cubicBezTo>
                  <a:cubicBezTo>
                    <a:pt x="0" y="67"/>
                    <a:pt x="0" y="101"/>
                    <a:pt x="0" y="117"/>
                  </a:cubicBezTo>
                  <a:lnTo>
                    <a:pt x="184" y="938"/>
                  </a:lnTo>
                  <a:cubicBezTo>
                    <a:pt x="214" y="1028"/>
                    <a:pt x="298" y="1091"/>
                    <a:pt x="388" y="1091"/>
                  </a:cubicBezTo>
                  <a:cubicBezTo>
                    <a:pt x="398" y="1091"/>
                    <a:pt x="408" y="1090"/>
                    <a:pt x="419" y="1088"/>
                  </a:cubicBezTo>
                  <a:cubicBezTo>
                    <a:pt x="519" y="1071"/>
                    <a:pt x="603" y="921"/>
                    <a:pt x="536" y="820"/>
                  </a:cubicBezTo>
                  <a:lnTo>
                    <a:pt x="184" y="34"/>
                  </a:lnTo>
                  <a:cubicBezTo>
                    <a:pt x="168" y="17"/>
                    <a:pt x="117" y="0"/>
                    <a:pt x="84"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p47">
              <a:extLst>
                <a:ext uri="{FF2B5EF4-FFF2-40B4-BE49-F238E27FC236}">
                  <a16:creationId xmlns:a16="http://schemas.microsoft.com/office/drawing/2014/main" id="{7B5544E1-5CC3-40B9-B241-81A2F357BE48}"/>
                </a:ext>
              </a:extLst>
            </p:cNvPr>
            <p:cNvSpPr/>
            <p:nvPr/>
          </p:nvSpPr>
          <p:spPr>
            <a:xfrm>
              <a:off x="4210641" y="2409789"/>
              <a:ext cx="70714" cy="79466"/>
            </a:xfrm>
            <a:custGeom>
              <a:avLst/>
              <a:gdLst/>
              <a:ahLst/>
              <a:cxnLst/>
              <a:rect l="l" t="t" r="r" b="b"/>
              <a:pathLst>
                <a:path w="905" h="1017" extrusionOk="0">
                  <a:moveTo>
                    <a:pt x="389" y="0"/>
                  </a:moveTo>
                  <a:cubicBezTo>
                    <a:pt x="372" y="0"/>
                    <a:pt x="354" y="2"/>
                    <a:pt x="335" y="4"/>
                  </a:cubicBezTo>
                  <a:cubicBezTo>
                    <a:pt x="134" y="71"/>
                    <a:pt x="0" y="172"/>
                    <a:pt x="67" y="423"/>
                  </a:cubicBezTo>
                  <a:cubicBezTo>
                    <a:pt x="129" y="655"/>
                    <a:pt x="420" y="1016"/>
                    <a:pt x="649" y="1016"/>
                  </a:cubicBezTo>
                  <a:cubicBezTo>
                    <a:pt x="668" y="1016"/>
                    <a:pt x="686" y="1014"/>
                    <a:pt x="703" y="1009"/>
                  </a:cubicBezTo>
                  <a:cubicBezTo>
                    <a:pt x="904" y="958"/>
                    <a:pt x="821" y="640"/>
                    <a:pt x="754" y="389"/>
                  </a:cubicBezTo>
                  <a:cubicBezTo>
                    <a:pt x="708" y="160"/>
                    <a:pt x="578" y="0"/>
                    <a:pt x="389"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p47">
              <a:extLst>
                <a:ext uri="{FF2B5EF4-FFF2-40B4-BE49-F238E27FC236}">
                  <a16:creationId xmlns:a16="http://schemas.microsoft.com/office/drawing/2014/main" id="{26216CA8-CB11-4B20-AAF9-79B42762EC54}"/>
                </a:ext>
              </a:extLst>
            </p:cNvPr>
            <p:cNvSpPr/>
            <p:nvPr/>
          </p:nvSpPr>
          <p:spPr>
            <a:xfrm>
              <a:off x="4173994" y="2232262"/>
              <a:ext cx="321848" cy="223551"/>
            </a:xfrm>
            <a:custGeom>
              <a:avLst/>
              <a:gdLst/>
              <a:ahLst/>
              <a:cxnLst/>
              <a:rect l="l" t="t" r="r" b="b"/>
              <a:pathLst>
                <a:path w="4119" h="2861" extrusionOk="0">
                  <a:moveTo>
                    <a:pt x="2537" y="1"/>
                  </a:moveTo>
                  <a:cubicBezTo>
                    <a:pt x="1809" y="1"/>
                    <a:pt x="901" y="475"/>
                    <a:pt x="402" y="1423"/>
                  </a:cubicBezTo>
                  <a:cubicBezTo>
                    <a:pt x="1" y="2193"/>
                    <a:pt x="453" y="2327"/>
                    <a:pt x="838" y="2444"/>
                  </a:cubicBezTo>
                  <a:cubicBezTo>
                    <a:pt x="1022" y="2511"/>
                    <a:pt x="1172" y="2611"/>
                    <a:pt x="1256" y="2779"/>
                  </a:cubicBezTo>
                  <a:lnTo>
                    <a:pt x="1290" y="2846"/>
                  </a:lnTo>
                  <a:cubicBezTo>
                    <a:pt x="1307" y="2856"/>
                    <a:pt x="1325" y="2861"/>
                    <a:pt x="1341" y="2861"/>
                  </a:cubicBezTo>
                  <a:cubicBezTo>
                    <a:pt x="1404" y="2861"/>
                    <a:pt x="1453" y="2795"/>
                    <a:pt x="1440" y="2728"/>
                  </a:cubicBezTo>
                  <a:lnTo>
                    <a:pt x="1373" y="2561"/>
                  </a:lnTo>
                  <a:cubicBezTo>
                    <a:pt x="1206" y="2076"/>
                    <a:pt x="1457" y="1590"/>
                    <a:pt x="1926" y="1423"/>
                  </a:cubicBezTo>
                  <a:lnTo>
                    <a:pt x="2478" y="1239"/>
                  </a:lnTo>
                  <a:cubicBezTo>
                    <a:pt x="2545" y="1239"/>
                    <a:pt x="2612" y="1239"/>
                    <a:pt x="2679" y="1272"/>
                  </a:cubicBezTo>
                  <a:cubicBezTo>
                    <a:pt x="2846" y="1373"/>
                    <a:pt x="3047" y="1439"/>
                    <a:pt x="3265" y="1439"/>
                  </a:cubicBezTo>
                  <a:cubicBezTo>
                    <a:pt x="4118" y="1423"/>
                    <a:pt x="3600" y="402"/>
                    <a:pt x="3198" y="167"/>
                  </a:cubicBezTo>
                  <a:cubicBezTo>
                    <a:pt x="3014" y="56"/>
                    <a:pt x="2786" y="1"/>
                    <a:pt x="2537" y="1"/>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p47">
              <a:extLst>
                <a:ext uri="{FF2B5EF4-FFF2-40B4-BE49-F238E27FC236}">
                  <a16:creationId xmlns:a16="http://schemas.microsoft.com/office/drawing/2014/main" id="{43514AAD-CB72-4E89-A8C6-BB89F4E99D9A}"/>
                </a:ext>
              </a:extLst>
            </p:cNvPr>
            <p:cNvSpPr/>
            <p:nvPr/>
          </p:nvSpPr>
          <p:spPr>
            <a:xfrm>
              <a:off x="4189700" y="3437057"/>
              <a:ext cx="153071" cy="182920"/>
            </a:xfrm>
            <a:custGeom>
              <a:avLst/>
              <a:gdLst/>
              <a:ahLst/>
              <a:cxnLst/>
              <a:rect l="l" t="t" r="r" b="b"/>
              <a:pathLst>
                <a:path w="1959" h="2341" extrusionOk="0">
                  <a:moveTo>
                    <a:pt x="363" y="1"/>
                  </a:moveTo>
                  <a:cubicBezTo>
                    <a:pt x="323" y="1"/>
                    <a:pt x="280" y="10"/>
                    <a:pt x="235" y="31"/>
                  </a:cubicBezTo>
                  <a:cubicBezTo>
                    <a:pt x="51" y="114"/>
                    <a:pt x="1" y="298"/>
                    <a:pt x="118" y="483"/>
                  </a:cubicBezTo>
                  <a:lnTo>
                    <a:pt x="218" y="750"/>
                  </a:lnTo>
                  <a:cubicBezTo>
                    <a:pt x="302" y="901"/>
                    <a:pt x="302" y="1068"/>
                    <a:pt x="302" y="1236"/>
                  </a:cubicBezTo>
                  <a:cubicBezTo>
                    <a:pt x="319" y="1571"/>
                    <a:pt x="536" y="1905"/>
                    <a:pt x="737" y="2156"/>
                  </a:cubicBezTo>
                  <a:cubicBezTo>
                    <a:pt x="871" y="2324"/>
                    <a:pt x="1139" y="2341"/>
                    <a:pt x="1490" y="2341"/>
                  </a:cubicBezTo>
                  <a:cubicBezTo>
                    <a:pt x="1658" y="2341"/>
                    <a:pt x="1959" y="2307"/>
                    <a:pt x="1792" y="2156"/>
                  </a:cubicBezTo>
                  <a:cubicBezTo>
                    <a:pt x="1641" y="2039"/>
                    <a:pt x="1122" y="1989"/>
                    <a:pt x="1055" y="1453"/>
                  </a:cubicBezTo>
                  <a:cubicBezTo>
                    <a:pt x="1055" y="1420"/>
                    <a:pt x="1055" y="1370"/>
                    <a:pt x="1072" y="1336"/>
                  </a:cubicBezTo>
                  <a:cubicBezTo>
                    <a:pt x="1078" y="1334"/>
                    <a:pt x="1085" y="1333"/>
                    <a:pt x="1091" y="1333"/>
                  </a:cubicBezTo>
                  <a:cubicBezTo>
                    <a:pt x="1171" y="1333"/>
                    <a:pt x="1261" y="1509"/>
                    <a:pt x="1323" y="1571"/>
                  </a:cubicBezTo>
                  <a:cubicBezTo>
                    <a:pt x="1398" y="1646"/>
                    <a:pt x="1492" y="1684"/>
                    <a:pt x="1549" y="1684"/>
                  </a:cubicBezTo>
                  <a:cubicBezTo>
                    <a:pt x="1568" y="1684"/>
                    <a:pt x="1582" y="1679"/>
                    <a:pt x="1591" y="1671"/>
                  </a:cubicBezTo>
                  <a:cubicBezTo>
                    <a:pt x="1674" y="1621"/>
                    <a:pt x="1574" y="1554"/>
                    <a:pt x="1474" y="1420"/>
                  </a:cubicBezTo>
                  <a:cubicBezTo>
                    <a:pt x="1340" y="1219"/>
                    <a:pt x="1222" y="1001"/>
                    <a:pt x="1156" y="951"/>
                  </a:cubicBezTo>
                  <a:cubicBezTo>
                    <a:pt x="1139" y="918"/>
                    <a:pt x="1038" y="868"/>
                    <a:pt x="1005" y="834"/>
                  </a:cubicBezTo>
                  <a:cubicBezTo>
                    <a:pt x="921" y="784"/>
                    <a:pt x="804" y="717"/>
                    <a:pt x="787" y="616"/>
                  </a:cubicBezTo>
                  <a:lnTo>
                    <a:pt x="637" y="232"/>
                  </a:lnTo>
                  <a:cubicBezTo>
                    <a:pt x="586" y="92"/>
                    <a:pt x="487" y="1"/>
                    <a:pt x="363"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7;p47">
              <a:extLst>
                <a:ext uri="{FF2B5EF4-FFF2-40B4-BE49-F238E27FC236}">
                  <a16:creationId xmlns:a16="http://schemas.microsoft.com/office/drawing/2014/main" id="{F6793D9F-C35A-4A33-8AA0-679B7BBF4DCD}"/>
                </a:ext>
              </a:extLst>
            </p:cNvPr>
            <p:cNvSpPr/>
            <p:nvPr/>
          </p:nvSpPr>
          <p:spPr>
            <a:xfrm>
              <a:off x="4944346" y="3371422"/>
              <a:ext cx="586031" cy="1262155"/>
            </a:xfrm>
            <a:custGeom>
              <a:avLst/>
              <a:gdLst/>
              <a:ahLst/>
              <a:cxnLst/>
              <a:rect l="l" t="t" r="r" b="b"/>
              <a:pathLst>
                <a:path w="7500" h="16153" extrusionOk="0">
                  <a:moveTo>
                    <a:pt x="4805" y="0"/>
                  </a:moveTo>
                  <a:lnTo>
                    <a:pt x="2009" y="2344"/>
                  </a:lnTo>
                  <a:cubicBezTo>
                    <a:pt x="720" y="3415"/>
                    <a:pt x="1" y="4988"/>
                    <a:pt x="1" y="6662"/>
                  </a:cubicBezTo>
                  <a:lnTo>
                    <a:pt x="1" y="16153"/>
                  </a:lnTo>
                  <a:cubicBezTo>
                    <a:pt x="1089" y="16153"/>
                    <a:pt x="1959" y="15283"/>
                    <a:pt x="1959" y="14195"/>
                  </a:cubicBezTo>
                  <a:lnTo>
                    <a:pt x="1959" y="13090"/>
                  </a:lnTo>
                  <a:cubicBezTo>
                    <a:pt x="1959" y="10629"/>
                    <a:pt x="3047" y="8336"/>
                    <a:pt x="4905" y="6763"/>
                  </a:cubicBezTo>
                  <a:lnTo>
                    <a:pt x="7500" y="4587"/>
                  </a:lnTo>
                  <a:lnTo>
                    <a:pt x="4805"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8;p47">
              <a:extLst>
                <a:ext uri="{FF2B5EF4-FFF2-40B4-BE49-F238E27FC236}">
                  <a16:creationId xmlns:a16="http://schemas.microsoft.com/office/drawing/2014/main" id="{27531588-38F5-4622-AB9E-52B538BE3533}"/>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827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9;p47">
              <a:extLst>
                <a:ext uri="{FF2B5EF4-FFF2-40B4-BE49-F238E27FC236}">
                  <a16:creationId xmlns:a16="http://schemas.microsoft.com/office/drawing/2014/main" id="{412F3B8C-B68D-4407-B50E-175FAFECC4A6}"/>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0;p47">
              <a:extLst>
                <a:ext uri="{FF2B5EF4-FFF2-40B4-BE49-F238E27FC236}">
                  <a16:creationId xmlns:a16="http://schemas.microsoft.com/office/drawing/2014/main" id="{D8544C9B-0461-4965-90D3-6C6AB8507483}"/>
                </a:ext>
              </a:extLst>
            </p:cNvPr>
            <p:cNvSpPr/>
            <p:nvPr/>
          </p:nvSpPr>
          <p:spPr>
            <a:xfrm>
              <a:off x="5365505" y="3763748"/>
              <a:ext cx="701128" cy="487969"/>
            </a:xfrm>
            <a:custGeom>
              <a:avLst/>
              <a:gdLst/>
              <a:ahLst/>
              <a:cxnLst/>
              <a:rect l="l" t="t" r="r" b="b"/>
              <a:pathLst>
                <a:path w="8973" h="6245" extrusionOk="0">
                  <a:moveTo>
                    <a:pt x="720" y="1"/>
                  </a:moveTo>
                  <a:lnTo>
                    <a:pt x="68" y="5290"/>
                  </a:lnTo>
                  <a:cubicBezTo>
                    <a:pt x="1" y="5792"/>
                    <a:pt x="402" y="6244"/>
                    <a:pt x="904" y="6244"/>
                  </a:cubicBezTo>
                  <a:lnTo>
                    <a:pt x="8102" y="6244"/>
                  </a:lnTo>
                  <a:cubicBezTo>
                    <a:pt x="8604" y="6244"/>
                    <a:pt x="8972" y="5809"/>
                    <a:pt x="8956" y="5290"/>
                  </a:cubicBezTo>
                  <a:lnTo>
                    <a:pt x="8303" y="1"/>
                  </a:lnTo>
                  <a:close/>
                </a:path>
              </a:pathLst>
            </a:custGeom>
            <a:solidFill>
              <a:srgbClr val="E76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1;p47">
              <a:extLst>
                <a:ext uri="{FF2B5EF4-FFF2-40B4-BE49-F238E27FC236}">
                  <a16:creationId xmlns:a16="http://schemas.microsoft.com/office/drawing/2014/main" id="{33D5FF92-BBC9-4AD0-AF50-0653BA8522BA}"/>
                </a:ext>
              </a:extLst>
            </p:cNvPr>
            <p:cNvSpPr/>
            <p:nvPr/>
          </p:nvSpPr>
          <p:spPr>
            <a:xfrm>
              <a:off x="5246502" y="1223825"/>
              <a:ext cx="937806" cy="2635500"/>
            </a:xfrm>
            <a:custGeom>
              <a:avLst/>
              <a:gdLst/>
              <a:ahLst/>
              <a:cxnLst/>
              <a:rect l="l" t="t" r="r" b="b"/>
              <a:pathLst>
                <a:path w="12002" h="33729" extrusionOk="0">
                  <a:moveTo>
                    <a:pt x="6009" y="1"/>
                  </a:moveTo>
                  <a:cubicBezTo>
                    <a:pt x="4453" y="1"/>
                    <a:pt x="0" y="10998"/>
                    <a:pt x="0" y="21543"/>
                  </a:cubicBezTo>
                  <a:cubicBezTo>
                    <a:pt x="0" y="25259"/>
                    <a:pt x="335" y="28707"/>
                    <a:pt x="904" y="31620"/>
                  </a:cubicBezTo>
                  <a:cubicBezTo>
                    <a:pt x="1155" y="32842"/>
                    <a:pt x="2210" y="33729"/>
                    <a:pt x="3465" y="33729"/>
                  </a:cubicBezTo>
                  <a:lnTo>
                    <a:pt x="8537" y="33729"/>
                  </a:lnTo>
                  <a:cubicBezTo>
                    <a:pt x="9792" y="33729"/>
                    <a:pt x="10880" y="32842"/>
                    <a:pt x="11115" y="31620"/>
                  </a:cubicBezTo>
                  <a:cubicBezTo>
                    <a:pt x="11667" y="28690"/>
                    <a:pt x="12002" y="25226"/>
                    <a:pt x="12002" y="21543"/>
                  </a:cubicBezTo>
                  <a:cubicBezTo>
                    <a:pt x="12002" y="10998"/>
                    <a:pt x="7298" y="1"/>
                    <a:pt x="6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2;p47">
              <a:extLst>
                <a:ext uri="{FF2B5EF4-FFF2-40B4-BE49-F238E27FC236}">
                  <a16:creationId xmlns:a16="http://schemas.microsoft.com/office/drawing/2014/main" id="{560DAEA7-6191-486C-9067-38C3C7AA67F9}"/>
                </a:ext>
              </a:extLst>
            </p:cNvPr>
            <p:cNvSpPr/>
            <p:nvPr/>
          </p:nvSpPr>
          <p:spPr>
            <a:xfrm>
              <a:off x="5390352" y="1223825"/>
              <a:ext cx="646197" cy="682844"/>
            </a:xfrm>
            <a:custGeom>
              <a:avLst/>
              <a:gdLst/>
              <a:ahLst/>
              <a:cxnLst/>
              <a:rect l="l" t="t" r="r" b="b"/>
              <a:pathLst>
                <a:path w="8270" h="8739" extrusionOk="0">
                  <a:moveTo>
                    <a:pt x="4168" y="1"/>
                  </a:moveTo>
                  <a:cubicBezTo>
                    <a:pt x="3265" y="1"/>
                    <a:pt x="1407" y="3633"/>
                    <a:pt x="1" y="8738"/>
                  </a:cubicBezTo>
                  <a:lnTo>
                    <a:pt x="8269" y="8738"/>
                  </a:lnTo>
                  <a:cubicBezTo>
                    <a:pt x="6796" y="3633"/>
                    <a:pt x="4938" y="1"/>
                    <a:pt x="4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3;p47">
              <a:extLst>
                <a:ext uri="{FF2B5EF4-FFF2-40B4-BE49-F238E27FC236}">
                  <a16:creationId xmlns:a16="http://schemas.microsoft.com/office/drawing/2014/main" id="{E3958EE2-4DCF-4965-8B3B-8AA3CDE46FEC}"/>
                </a:ext>
              </a:extLst>
            </p:cNvPr>
            <p:cNvSpPr/>
            <p:nvPr/>
          </p:nvSpPr>
          <p:spPr>
            <a:xfrm>
              <a:off x="5419106" y="1223825"/>
              <a:ext cx="586031" cy="582124"/>
            </a:xfrm>
            <a:custGeom>
              <a:avLst/>
              <a:gdLst/>
              <a:ahLst/>
              <a:cxnLst/>
              <a:rect l="l" t="t" r="r" b="b"/>
              <a:pathLst>
                <a:path w="7500" h="7450" extrusionOk="0">
                  <a:moveTo>
                    <a:pt x="3800" y="1"/>
                  </a:moveTo>
                  <a:cubicBezTo>
                    <a:pt x="2980" y="1"/>
                    <a:pt x="1373" y="3030"/>
                    <a:pt x="1" y="7449"/>
                  </a:cubicBezTo>
                  <a:lnTo>
                    <a:pt x="7500" y="7449"/>
                  </a:lnTo>
                  <a:cubicBezTo>
                    <a:pt x="6110" y="3030"/>
                    <a:pt x="4487" y="1"/>
                    <a:pt x="380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4;p47">
              <a:extLst>
                <a:ext uri="{FF2B5EF4-FFF2-40B4-BE49-F238E27FC236}">
                  <a16:creationId xmlns:a16="http://schemas.microsoft.com/office/drawing/2014/main" id="{FFDC54B2-8D0C-4423-8DFB-981E24BD7127}"/>
                </a:ext>
              </a:extLst>
            </p:cNvPr>
            <p:cNvSpPr/>
            <p:nvPr/>
          </p:nvSpPr>
          <p:spPr>
            <a:xfrm>
              <a:off x="5478022" y="1341421"/>
              <a:ext cx="198938" cy="464527"/>
            </a:xfrm>
            <a:custGeom>
              <a:avLst/>
              <a:gdLst/>
              <a:ahLst/>
              <a:cxnLst/>
              <a:rect l="l" t="t" r="r" b="b"/>
              <a:pathLst>
                <a:path w="2546" h="5945" extrusionOk="0">
                  <a:moveTo>
                    <a:pt x="2396" y="0"/>
                  </a:moveTo>
                  <a:cubicBezTo>
                    <a:pt x="2363" y="0"/>
                    <a:pt x="2331" y="16"/>
                    <a:pt x="2310" y="52"/>
                  </a:cubicBezTo>
                  <a:cubicBezTo>
                    <a:pt x="1707" y="1107"/>
                    <a:pt x="921" y="2948"/>
                    <a:pt x="0" y="5944"/>
                  </a:cubicBezTo>
                  <a:lnTo>
                    <a:pt x="804" y="5944"/>
                  </a:lnTo>
                  <a:cubicBezTo>
                    <a:pt x="1557" y="3500"/>
                    <a:pt x="1892" y="1776"/>
                    <a:pt x="2511" y="169"/>
                  </a:cubicBezTo>
                  <a:cubicBezTo>
                    <a:pt x="2546" y="77"/>
                    <a:pt x="2469" y="0"/>
                    <a:pt x="2396" y="0"/>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5;p47">
              <a:extLst>
                <a:ext uri="{FF2B5EF4-FFF2-40B4-BE49-F238E27FC236}">
                  <a16:creationId xmlns:a16="http://schemas.microsoft.com/office/drawing/2014/main" id="{20495321-C4C8-44B4-88F8-0AE90EFAE447}"/>
                </a:ext>
              </a:extLst>
            </p:cNvPr>
            <p:cNvSpPr/>
            <p:nvPr/>
          </p:nvSpPr>
          <p:spPr>
            <a:xfrm>
              <a:off x="5377303" y="2434949"/>
              <a:ext cx="669717" cy="671045"/>
            </a:xfrm>
            <a:custGeom>
              <a:avLst/>
              <a:gdLst/>
              <a:ahLst/>
              <a:cxnLst/>
              <a:rect l="l" t="t" r="r" b="b"/>
              <a:pathLst>
                <a:path w="8571" h="8588" extrusionOk="0">
                  <a:moveTo>
                    <a:pt x="4285" y="0"/>
                  </a:moveTo>
                  <a:cubicBezTo>
                    <a:pt x="1925" y="0"/>
                    <a:pt x="0" y="1925"/>
                    <a:pt x="0" y="4286"/>
                  </a:cubicBezTo>
                  <a:cubicBezTo>
                    <a:pt x="0" y="6662"/>
                    <a:pt x="1925" y="8587"/>
                    <a:pt x="4285" y="8587"/>
                  </a:cubicBezTo>
                  <a:cubicBezTo>
                    <a:pt x="6645" y="8587"/>
                    <a:pt x="8570" y="6662"/>
                    <a:pt x="8570" y="4286"/>
                  </a:cubicBezTo>
                  <a:cubicBezTo>
                    <a:pt x="8570" y="1909"/>
                    <a:pt x="6679" y="0"/>
                    <a:pt x="4285" y="0"/>
                  </a:cubicBezTo>
                  <a:close/>
                </a:path>
              </a:pathLst>
            </a:custGeom>
            <a:solidFill>
              <a:srgbClr val="BA5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396;p47">
              <a:extLst>
                <a:ext uri="{FF2B5EF4-FFF2-40B4-BE49-F238E27FC236}">
                  <a16:creationId xmlns:a16="http://schemas.microsoft.com/office/drawing/2014/main" id="{6E324686-8C14-4C0A-8BB7-418D59A6C1E6}"/>
                </a:ext>
              </a:extLst>
            </p:cNvPr>
            <p:cNvSpPr/>
            <p:nvPr/>
          </p:nvSpPr>
          <p:spPr>
            <a:xfrm>
              <a:off x="5377303" y="2399631"/>
              <a:ext cx="669717" cy="669717"/>
            </a:xfrm>
            <a:custGeom>
              <a:avLst/>
              <a:gdLst/>
              <a:ahLst/>
              <a:cxnLst/>
              <a:rect l="l" t="t" r="r" b="b"/>
              <a:pathLst>
                <a:path w="8571" h="8571" extrusionOk="0">
                  <a:moveTo>
                    <a:pt x="4285" y="0"/>
                  </a:moveTo>
                  <a:cubicBezTo>
                    <a:pt x="1925" y="0"/>
                    <a:pt x="0" y="1925"/>
                    <a:pt x="0" y="4286"/>
                  </a:cubicBezTo>
                  <a:cubicBezTo>
                    <a:pt x="0" y="6646"/>
                    <a:pt x="1925" y="8571"/>
                    <a:pt x="4285" y="8571"/>
                  </a:cubicBezTo>
                  <a:cubicBezTo>
                    <a:pt x="6645" y="8571"/>
                    <a:pt x="8570" y="6646"/>
                    <a:pt x="8570" y="4286"/>
                  </a:cubicBezTo>
                  <a:cubicBezTo>
                    <a:pt x="8570" y="1925"/>
                    <a:pt x="6679" y="0"/>
                    <a:pt x="4285" y="0"/>
                  </a:cubicBez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7;p47">
              <a:extLst>
                <a:ext uri="{FF2B5EF4-FFF2-40B4-BE49-F238E27FC236}">
                  <a16:creationId xmlns:a16="http://schemas.microsoft.com/office/drawing/2014/main" id="{546B3444-0861-42F3-9D8B-4FAACB930E2D}"/>
                </a:ext>
              </a:extLst>
            </p:cNvPr>
            <p:cNvSpPr/>
            <p:nvPr/>
          </p:nvSpPr>
          <p:spPr>
            <a:xfrm>
              <a:off x="5709463" y="2399631"/>
              <a:ext cx="337554" cy="669717"/>
            </a:xfrm>
            <a:custGeom>
              <a:avLst/>
              <a:gdLst/>
              <a:ahLst/>
              <a:cxnLst/>
              <a:rect l="l" t="t" r="r" b="b"/>
              <a:pathLst>
                <a:path w="4320" h="8571" extrusionOk="0">
                  <a:moveTo>
                    <a:pt x="1" y="0"/>
                  </a:moveTo>
                  <a:lnTo>
                    <a:pt x="1" y="8571"/>
                  </a:lnTo>
                  <a:lnTo>
                    <a:pt x="34" y="8571"/>
                  </a:lnTo>
                  <a:cubicBezTo>
                    <a:pt x="2394" y="8571"/>
                    <a:pt x="4319" y="6646"/>
                    <a:pt x="4319" y="4286"/>
                  </a:cubicBezTo>
                  <a:cubicBezTo>
                    <a:pt x="4319" y="1925"/>
                    <a:pt x="2428" y="0"/>
                    <a:pt x="34"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p47">
              <a:extLst>
                <a:ext uri="{FF2B5EF4-FFF2-40B4-BE49-F238E27FC236}">
                  <a16:creationId xmlns:a16="http://schemas.microsoft.com/office/drawing/2014/main" id="{C9AEB32D-F0D2-4686-82ED-41843F5E4D0E}"/>
                </a:ext>
              </a:extLst>
            </p:cNvPr>
            <p:cNvSpPr/>
            <p:nvPr/>
          </p:nvSpPr>
          <p:spPr>
            <a:xfrm>
              <a:off x="5484507" y="2505585"/>
              <a:ext cx="457886" cy="457808"/>
            </a:xfrm>
            <a:custGeom>
              <a:avLst/>
              <a:gdLst/>
              <a:ahLst/>
              <a:cxnLst/>
              <a:rect l="l" t="t" r="r" b="b"/>
              <a:pathLst>
                <a:path w="5860" h="5859" extrusionOk="0">
                  <a:moveTo>
                    <a:pt x="2930" y="0"/>
                  </a:moveTo>
                  <a:cubicBezTo>
                    <a:pt x="1323" y="0"/>
                    <a:pt x="1" y="1323"/>
                    <a:pt x="1" y="2930"/>
                  </a:cubicBezTo>
                  <a:cubicBezTo>
                    <a:pt x="1" y="4536"/>
                    <a:pt x="1323" y="5859"/>
                    <a:pt x="2930" y="5859"/>
                  </a:cubicBezTo>
                  <a:cubicBezTo>
                    <a:pt x="4554" y="5859"/>
                    <a:pt x="5859" y="4536"/>
                    <a:pt x="5859" y="2930"/>
                  </a:cubicBezTo>
                  <a:cubicBezTo>
                    <a:pt x="5859" y="1323"/>
                    <a:pt x="4554" y="0"/>
                    <a:pt x="2930" y="0"/>
                  </a:cubicBez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p47">
              <a:extLst>
                <a:ext uri="{FF2B5EF4-FFF2-40B4-BE49-F238E27FC236}">
                  <a16:creationId xmlns:a16="http://schemas.microsoft.com/office/drawing/2014/main" id="{6E63D030-617F-4A42-B9DE-0AEBBA499C90}"/>
                </a:ext>
              </a:extLst>
            </p:cNvPr>
            <p:cNvSpPr/>
            <p:nvPr/>
          </p:nvSpPr>
          <p:spPr>
            <a:xfrm>
              <a:off x="5426998" y="4251636"/>
              <a:ext cx="574232" cy="166198"/>
            </a:xfrm>
            <a:custGeom>
              <a:avLst/>
              <a:gdLst/>
              <a:ahLst/>
              <a:cxnLst/>
              <a:rect l="l" t="t" r="r" b="b"/>
              <a:pathLst>
                <a:path w="7349" h="2127" extrusionOk="0">
                  <a:moveTo>
                    <a:pt x="0" y="0"/>
                  </a:moveTo>
                  <a:lnTo>
                    <a:pt x="0" y="1205"/>
                  </a:lnTo>
                  <a:cubicBezTo>
                    <a:pt x="0" y="1708"/>
                    <a:pt x="419" y="2126"/>
                    <a:pt x="921" y="2126"/>
                  </a:cubicBezTo>
                  <a:lnTo>
                    <a:pt x="6428" y="2126"/>
                  </a:lnTo>
                  <a:cubicBezTo>
                    <a:pt x="6963" y="2126"/>
                    <a:pt x="7348" y="1741"/>
                    <a:pt x="7332" y="1205"/>
                  </a:cubicBezTo>
                  <a:lnTo>
                    <a:pt x="7332"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0;p47">
              <a:extLst>
                <a:ext uri="{FF2B5EF4-FFF2-40B4-BE49-F238E27FC236}">
                  <a16:creationId xmlns:a16="http://schemas.microsoft.com/office/drawing/2014/main" id="{F677E172-61E8-469F-AD1D-7356B1DDAB40}"/>
                </a:ext>
              </a:extLst>
            </p:cNvPr>
            <p:cNvSpPr/>
            <p:nvPr/>
          </p:nvSpPr>
          <p:spPr>
            <a:xfrm>
              <a:off x="5876911" y="4251636"/>
              <a:ext cx="124317" cy="166198"/>
            </a:xfrm>
            <a:custGeom>
              <a:avLst/>
              <a:gdLst/>
              <a:ahLst/>
              <a:cxnLst/>
              <a:rect l="l" t="t" r="r" b="b"/>
              <a:pathLst>
                <a:path w="1591" h="2127" extrusionOk="0">
                  <a:moveTo>
                    <a:pt x="0" y="0"/>
                  </a:moveTo>
                  <a:lnTo>
                    <a:pt x="0" y="2126"/>
                  </a:lnTo>
                  <a:lnTo>
                    <a:pt x="670" y="2126"/>
                  </a:lnTo>
                  <a:cubicBezTo>
                    <a:pt x="1205" y="2126"/>
                    <a:pt x="1590" y="1741"/>
                    <a:pt x="1590" y="1205"/>
                  </a:cubicBezTo>
                  <a:lnTo>
                    <a:pt x="1590"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p47">
              <a:extLst>
                <a:ext uri="{FF2B5EF4-FFF2-40B4-BE49-F238E27FC236}">
                  <a16:creationId xmlns:a16="http://schemas.microsoft.com/office/drawing/2014/main" id="{B4D59957-F973-4703-83E9-88EA5D06E41B}"/>
                </a:ext>
              </a:extLst>
            </p:cNvPr>
            <p:cNvSpPr/>
            <p:nvPr/>
          </p:nvSpPr>
          <p:spPr>
            <a:xfrm>
              <a:off x="5625779" y="3341339"/>
              <a:ext cx="177919" cy="1294895"/>
            </a:xfrm>
            <a:custGeom>
              <a:avLst/>
              <a:gdLst/>
              <a:ahLst/>
              <a:cxnLst/>
              <a:rect l="l" t="t" r="r" b="b"/>
              <a:pathLst>
                <a:path w="2277" h="16572" extrusionOk="0">
                  <a:moveTo>
                    <a:pt x="1122" y="0"/>
                  </a:moveTo>
                  <a:cubicBezTo>
                    <a:pt x="402" y="553"/>
                    <a:pt x="1" y="1440"/>
                    <a:pt x="17" y="2360"/>
                  </a:cubicBezTo>
                  <a:lnTo>
                    <a:pt x="419" y="14764"/>
                  </a:lnTo>
                  <a:cubicBezTo>
                    <a:pt x="436" y="15433"/>
                    <a:pt x="704" y="16069"/>
                    <a:pt x="1155" y="16571"/>
                  </a:cubicBezTo>
                  <a:lnTo>
                    <a:pt x="1189" y="16504"/>
                  </a:lnTo>
                  <a:cubicBezTo>
                    <a:pt x="1607" y="16002"/>
                    <a:pt x="1842" y="15400"/>
                    <a:pt x="1825" y="14831"/>
                  </a:cubicBezTo>
                  <a:lnTo>
                    <a:pt x="2243" y="2377"/>
                  </a:lnTo>
                  <a:cubicBezTo>
                    <a:pt x="2277" y="1440"/>
                    <a:pt x="1859" y="553"/>
                    <a:pt x="1122"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2;p47">
              <a:extLst>
                <a:ext uri="{FF2B5EF4-FFF2-40B4-BE49-F238E27FC236}">
                  <a16:creationId xmlns:a16="http://schemas.microsoft.com/office/drawing/2014/main" id="{39CA3897-BD2C-42AA-BB43-EEF8BC6E604E}"/>
                </a:ext>
              </a:extLst>
            </p:cNvPr>
            <p:cNvSpPr/>
            <p:nvPr/>
          </p:nvSpPr>
          <p:spPr>
            <a:xfrm>
              <a:off x="5716027" y="3338683"/>
              <a:ext cx="88999" cy="1297551"/>
            </a:xfrm>
            <a:custGeom>
              <a:avLst/>
              <a:gdLst/>
              <a:ahLst/>
              <a:cxnLst/>
              <a:rect l="l" t="t" r="r" b="b"/>
              <a:pathLst>
                <a:path w="1139" h="16606" extrusionOk="0">
                  <a:moveTo>
                    <a:pt x="0" y="1"/>
                  </a:moveTo>
                  <a:lnTo>
                    <a:pt x="0" y="16605"/>
                  </a:lnTo>
                  <a:lnTo>
                    <a:pt x="34" y="16538"/>
                  </a:lnTo>
                  <a:cubicBezTo>
                    <a:pt x="452" y="16036"/>
                    <a:pt x="687" y="15434"/>
                    <a:pt x="687" y="14848"/>
                  </a:cubicBezTo>
                  <a:lnTo>
                    <a:pt x="1105" y="2394"/>
                  </a:lnTo>
                  <a:cubicBezTo>
                    <a:pt x="1139" y="1457"/>
                    <a:pt x="720" y="570"/>
                    <a:pt x="0" y="1"/>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p47">
              <a:extLst>
                <a:ext uri="{FF2B5EF4-FFF2-40B4-BE49-F238E27FC236}">
                  <a16:creationId xmlns:a16="http://schemas.microsoft.com/office/drawing/2014/main" id="{03596331-E390-435D-85BF-7DFF59F038E8}"/>
                </a:ext>
              </a:extLst>
            </p:cNvPr>
            <p:cNvSpPr/>
            <p:nvPr/>
          </p:nvSpPr>
          <p:spPr>
            <a:xfrm>
              <a:off x="5515918" y="2543482"/>
              <a:ext cx="426474" cy="419911"/>
            </a:xfrm>
            <a:custGeom>
              <a:avLst/>
              <a:gdLst/>
              <a:ahLst/>
              <a:cxnLst/>
              <a:rect l="l" t="t" r="r" b="b"/>
              <a:pathLst>
                <a:path w="5458" h="5374" extrusionOk="0">
                  <a:moveTo>
                    <a:pt x="4152" y="1"/>
                  </a:moveTo>
                  <a:lnTo>
                    <a:pt x="4152" y="168"/>
                  </a:lnTo>
                  <a:cubicBezTo>
                    <a:pt x="4152" y="2260"/>
                    <a:pt x="2444" y="3968"/>
                    <a:pt x="335" y="3968"/>
                  </a:cubicBezTo>
                  <a:cubicBezTo>
                    <a:pt x="218" y="3968"/>
                    <a:pt x="101" y="3968"/>
                    <a:pt x="0" y="3951"/>
                  </a:cubicBezTo>
                  <a:lnTo>
                    <a:pt x="0" y="3951"/>
                  </a:lnTo>
                  <a:cubicBezTo>
                    <a:pt x="519" y="4805"/>
                    <a:pt x="1440" y="5374"/>
                    <a:pt x="2511" y="5374"/>
                  </a:cubicBezTo>
                  <a:cubicBezTo>
                    <a:pt x="4118" y="5374"/>
                    <a:pt x="5441" y="4051"/>
                    <a:pt x="5441" y="2445"/>
                  </a:cubicBezTo>
                  <a:cubicBezTo>
                    <a:pt x="5457" y="1424"/>
                    <a:pt x="4938" y="536"/>
                    <a:pt x="4152" y="1"/>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4;p47">
              <a:extLst>
                <a:ext uri="{FF2B5EF4-FFF2-40B4-BE49-F238E27FC236}">
                  <a16:creationId xmlns:a16="http://schemas.microsoft.com/office/drawing/2014/main" id="{AFC4F50C-9214-4FA7-A043-488C2AE72D0C}"/>
                </a:ext>
              </a:extLst>
            </p:cNvPr>
            <p:cNvSpPr/>
            <p:nvPr/>
          </p:nvSpPr>
          <p:spPr>
            <a:xfrm>
              <a:off x="4021002" y="2630136"/>
              <a:ext cx="324427" cy="869514"/>
            </a:xfrm>
            <a:custGeom>
              <a:avLst/>
              <a:gdLst/>
              <a:ahLst/>
              <a:cxnLst/>
              <a:rect l="l" t="t" r="r" b="b"/>
              <a:pathLst>
                <a:path w="4152" h="11128" extrusionOk="0">
                  <a:moveTo>
                    <a:pt x="3030" y="1"/>
                  </a:moveTo>
                  <a:cubicBezTo>
                    <a:pt x="2641" y="1"/>
                    <a:pt x="2293" y="98"/>
                    <a:pt x="2109" y="281"/>
                  </a:cubicBezTo>
                  <a:cubicBezTo>
                    <a:pt x="1306" y="1101"/>
                    <a:pt x="469" y="4030"/>
                    <a:pt x="117" y="5420"/>
                  </a:cubicBezTo>
                  <a:cubicBezTo>
                    <a:pt x="0" y="5855"/>
                    <a:pt x="51" y="6307"/>
                    <a:pt x="235" y="6725"/>
                  </a:cubicBezTo>
                  <a:lnTo>
                    <a:pt x="2243" y="11128"/>
                  </a:lnTo>
                  <a:cubicBezTo>
                    <a:pt x="2511" y="11077"/>
                    <a:pt x="2762" y="11044"/>
                    <a:pt x="2913" y="10743"/>
                  </a:cubicBezTo>
                  <a:lnTo>
                    <a:pt x="1724" y="6525"/>
                  </a:lnTo>
                  <a:cubicBezTo>
                    <a:pt x="1657" y="6307"/>
                    <a:pt x="1708" y="6056"/>
                    <a:pt x="1825" y="5872"/>
                  </a:cubicBezTo>
                  <a:cubicBezTo>
                    <a:pt x="2946" y="4047"/>
                    <a:pt x="4151" y="164"/>
                    <a:pt x="3582" y="63"/>
                  </a:cubicBezTo>
                  <a:cubicBezTo>
                    <a:pt x="3398" y="21"/>
                    <a:pt x="3210" y="1"/>
                    <a:pt x="303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p47">
              <a:extLst>
                <a:ext uri="{FF2B5EF4-FFF2-40B4-BE49-F238E27FC236}">
                  <a16:creationId xmlns:a16="http://schemas.microsoft.com/office/drawing/2014/main" id="{418EABAA-AF4C-4A51-B00B-94C427C94EF3}"/>
                </a:ext>
              </a:extLst>
            </p:cNvPr>
            <p:cNvSpPr/>
            <p:nvPr/>
          </p:nvSpPr>
          <p:spPr>
            <a:xfrm>
              <a:off x="680814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p47">
              <a:extLst>
                <a:ext uri="{FF2B5EF4-FFF2-40B4-BE49-F238E27FC236}">
                  <a16:creationId xmlns:a16="http://schemas.microsoft.com/office/drawing/2014/main" id="{DBEA0B1C-0F64-4EE8-8E26-5885BA04AA4A}"/>
                </a:ext>
              </a:extLst>
            </p:cNvPr>
            <p:cNvSpPr/>
            <p:nvPr/>
          </p:nvSpPr>
          <p:spPr>
            <a:xfrm>
              <a:off x="6817289" y="3466124"/>
              <a:ext cx="109861" cy="207455"/>
            </a:xfrm>
            <a:custGeom>
              <a:avLst/>
              <a:gdLst/>
              <a:ahLst/>
              <a:cxnLst/>
              <a:rect l="l" t="t" r="r" b="b"/>
              <a:pathLst>
                <a:path w="1406" h="2655" extrusionOk="0">
                  <a:moveTo>
                    <a:pt x="343" y="0"/>
                  </a:moveTo>
                  <a:cubicBezTo>
                    <a:pt x="320" y="0"/>
                    <a:pt x="295" y="4"/>
                    <a:pt x="268" y="10"/>
                  </a:cubicBezTo>
                  <a:cubicBezTo>
                    <a:pt x="67" y="44"/>
                    <a:pt x="0" y="244"/>
                    <a:pt x="34" y="445"/>
                  </a:cubicBezTo>
                  <a:lnTo>
                    <a:pt x="84" y="747"/>
                  </a:lnTo>
                  <a:cubicBezTo>
                    <a:pt x="118" y="914"/>
                    <a:pt x="101" y="1081"/>
                    <a:pt x="67" y="1249"/>
                  </a:cubicBezTo>
                  <a:cubicBezTo>
                    <a:pt x="17" y="1600"/>
                    <a:pt x="151" y="1969"/>
                    <a:pt x="285" y="2270"/>
                  </a:cubicBezTo>
                  <a:cubicBezTo>
                    <a:pt x="369" y="2454"/>
                    <a:pt x="653" y="2538"/>
                    <a:pt x="1005" y="2621"/>
                  </a:cubicBezTo>
                  <a:cubicBezTo>
                    <a:pt x="1069" y="2641"/>
                    <a:pt x="1150" y="2655"/>
                    <a:pt x="1219" y="2655"/>
                  </a:cubicBezTo>
                  <a:cubicBezTo>
                    <a:pt x="1329" y="2655"/>
                    <a:pt x="1405" y="2618"/>
                    <a:pt x="1323" y="2504"/>
                  </a:cubicBezTo>
                  <a:cubicBezTo>
                    <a:pt x="1206" y="2354"/>
                    <a:pt x="670" y="2186"/>
                    <a:pt x="754" y="1634"/>
                  </a:cubicBezTo>
                  <a:cubicBezTo>
                    <a:pt x="754" y="1617"/>
                    <a:pt x="770" y="1533"/>
                    <a:pt x="787" y="1533"/>
                  </a:cubicBezTo>
                  <a:cubicBezTo>
                    <a:pt x="792" y="1533"/>
                    <a:pt x="796" y="1532"/>
                    <a:pt x="801" y="1532"/>
                  </a:cubicBezTo>
                  <a:cubicBezTo>
                    <a:pt x="907" y="1532"/>
                    <a:pt x="940" y="1722"/>
                    <a:pt x="1005" y="1835"/>
                  </a:cubicBezTo>
                  <a:cubicBezTo>
                    <a:pt x="1078" y="1952"/>
                    <a:pt x="1177" y="2005"/>
                    <a:pt x="1246" y="2005"/>
                  </a:cubicBezTo>
                  <a:cubicBezTo>
                    <a:pt x="1255" y="2005"/>
                    <a:pt x="1264" y="2004"/>
                    <a:pt x="1272" y="2002"/>
                  </a:cubicBezTo>
                  <a:cubicBezTo>
                    <a:pt x="1339" y="1935"/>
                    <a:pt x="1256" y="1835"/>
                    <a:pt x="1189" y="1684"/>
                  </a:cubicBezTo>
                  <a:cubicBezTo>
                    <a:pt x="1105" y="1450"/>
                    <a:pt x="1021" y="1215"/>
                    <a:pt x="988" y="1115"/>
                  </a:cubicBezTo>
                  <a:cubicBezTo>
                    <a:pt x="954" y="1081"/>
                    <a:pt x="887" y="998"/>
                    <a:pt x="854" y="964"/>
                  </a:cubicBezTo>
                  <a:cubicBezTo>
                    <a:pt x="787" y="881"/>
                    <a:pt x="687" y="780"/>
                    <a:pt x="670" y="696"/>
                  </a:cubicBezTo>
                  <a:lnTo>
                    <a:pt x="603" y="295"/>
                  </a:lnTo>
                  <a:cubicBezTo>
                    <a:pt x="588" y="135"/>
                    <a:pt x="498" y="0"/>
                    <a:pt x="343"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7;p47">
              <a:extLst>
                <a:ext uri="{FF2B5EF4-FFF2-40B4-BE49-F238E27FC236}">
                  <a16:creationId xmlns:a16="http://schemas.microsoft.com/office/drawing/2014/main" id="{2E32B4D3-C5A6-427D-AAF7-F3C73D5E8343}"/>
                </a:ext>
              </a:extLst>
            </p:cNvPr>
            <p:cNvSpPr/>
            <p:nvPr/>
          </p:nvSpPr>
          <p:spPr>
            <a:xfrm>
              <a:off x="6270565" y="2533246"/>
              <a:ext cx="741916" cy="717927"/>
            </a:xfrm>
            <a:custGeom>
              <a:avLst/>
              <a:gdLst/>
              <a:ahLst/>
              <a:cxnLst/>
              <a:rect l="l" t="t" r="r" b="b"/>
              <a:pathLst>
                <a:path w="9495" h="9188" extrusionOk="0">
                  <a:moveTo>
                    <a:pt x="8751" y="1"/>
                  </a:moveTo>
                  <a:cubicBezTo>
                    <a:pt x="8494" y="1"/>
                    <a:pt x="8198" y="132"/>
                    <a:pt x="7951" y="416"/>
                  </a:cubicBezTo>
                  <a:cubicBezTo>
                    <a:pt x="7366" y="1052"/>
                    <a:pt x="5441" y="5120"/>
                    <a:pt x="4888" y="5756"/>
                  </a:cubicBezTo>
                  <a:cubicBezTo>
                    <a:pt x="4302" y="6409"/>
                    <a:pt x="1" y="8601"/>
                    <a:pt x="1" y="8601"/>
                  </a:cubicBezTo>
                  <a:cubicBezTo>
                    <a:pt x="1" y="8601"/>
                    <a:pt x="51" y="8786"/>
                    <a:pt x="135" y="8919"/>
                  </a:cubicBezTo>
                  <a:cubicBezTo>
                    <a:pt x="218" y="9037"/>
                    <a:pt x="319" y="9187"/>
                    <a:pt x="319" y="9187"/>
                  </a:cubicBezTo>
                  <a:cubicBezTo>
                    <a:pt x="319" y="9187"/>
                    <a:pt x="3767" y="8016"/>
                    <a:pt x="5190" y="7212"/>
                  </a:cubicBezTo>
                  <a:cubicBezTo>
                    <a:pt x="7315" y="6040"/>
                    <a:pt x="8738" y="2743"/>
                    <a:pt x="9307" y="985"/>
                  </a:cubicBezTo>
                  <a:cubicBezTo>
                    <a:pt x="9495" y="360"/>
                    <a:pt x="9176" y="1"/>
                    <a:pt x="8751"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8;p47">
              <a:extLst>
                <a:ext uri="{FF2B5EF4-FFF2-40B4-BE49-F238E27FC236}">
                  <a16:creationId xmlns:a16="http://schemas.microsoft.com/office/drawing/2014/main" id="{4D4ACC88-5ADF-42C7-B971-26C5E66B4934}"/>
                </a:ext>
              </a:extLst>
            </p:cNvPr>
            <p:cNvSpPr/>
            <p:nvPr/>
          </p:nvSpPr>
          <p:spPr>
            <a:xfrm>
              <a:off x="6849950" y="2492458"/>
              <a:ext cx="541571" cy="784891"/>
            </a:xfrm>
            <a:custGeom>
              <a:avLst/>
              <a:gdLst/>
              <a:ahLst/>
              <a:cxnLst/>
              <a:rect l="l" t="t" r="r" b="b"/>
              <a:pathLst>
                <a:path w="6931" h="10045" extrusionOk="0">
                  <a:moveTo>
                    <a:pt x="5022" y="1"/>
                  </a:moveTo>
                  <a:lnTo>
                    <a:pt x="1357" y="503"/>
                  </a:lnTo>
                  <a:lnTo>
                    <a:pt x="1" y="10044"/>
                  </a:lnTo>
                  <a:lnTo>
                    <a:pt x="6931" y="9977"/>
                  </a:lnTo>
                  <a:lnTo>
                    <a:pt x="5022" y="1"/>
                  </a:ln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9;p47">
              <a:extLst>
                <a:ext uri="{FF2B5EF4-FFF2-40B4-BE49-F238E27FC236}">
                  <a16:creationId xmlns:a16="http://schemas.microsoft.com/office/drawing/2014/main" id="{5D700ADC-D7EF-4078-B4B8-997021FA350F}"/>
                </a:ext>
              </a:extLst>
            </p:cNvPr>
            <p:cNvSpPr/>
            <p:nvPr/>
          </p:nvSpPr>
          <p:spPr>
            <a:xfrm>
              <a:off x="6687816" y="3257576"/>
              <a:ext cx="481405" cy="1214257"/>
            </a:xfrm>
            <a:custGeom>
              <a:avLst/>
              <a:gdLst/>
              <a:ahLst/>
              <a:cxnLst/>
              <a:rect l="l" t="t" r="r" b="b"/>
              <a:pathLst>
                <a:path w="6161" h="15540" extrusionOk="0">
                  <a:moveTo>
                    <a:pt x="2093" y="1"/>
                  </a:moveTo>
                  <a:cubicBezTo>
                    <a:pt x="2093" y="1"/>
                    <a:pt x="653" y="5140"/>
                    <a:pt x="285" y="7450"/>
                  </a:cubicBezTo>
                  <a:cubicBezTo>
                    <a:pt x="0" y="9090"/>
                    <a:pt x="2511" y="15501"/>
                    <a:pt x="2511" y="15501"/>
                  </a:cubicBezTo>
                  <a:cubicBezTo>
                    <a:pt x="2581" y="15529"/>
                    <a:pt x="2650" y="15540"/>
                    <a:pt x="2718" y="15540"/>
                  </a:cubicBezTo>
                  <a:cubicBezTo>
                    <a:pt x="2895" y="15540"/>
                    <a:pt x="3071" y="15466"/>
                    <a:pt x="3264" y="15417"/>
                  </a:cubicBezTo>
                  <a:cubicBezTo>
                    <a:pt x="3264" y="15417"/>
                    <a:pt x="2511" y="9776"/>
                    <a:pt x="2762" y="8387"/>
                  </a:cubicBezTo>
                  <a:cubicBezTo>
                    <a:pt x="3047" y="6947"/>
                    <a:pt x="5189" y="4035"/>
                    <a:pt x="5340" y="3282"/>
                  </a:cubicBezTo>
                  <a:cubicBezTo>
                    <a:pt x="5641" y="1692"/>
                    <a:pt x="6160" y="336"/>
                    <a:pt x="6160" y="336"/>
                  </a:cubicBezTo>
                  <a:lnTo>
                    <a:pt x="2093" y="1"/>
                  </a:ln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0;p47">
              <a:extLst>
                <a:ext uri="{FF2B5EF4-FFF2-40B4-BE49-F238E27FC236}">
                  <a16:creationId xmlns:a16="http://schemas.microsoft.com/office/drawing/2014/main" id="{8E6A265E-823F-477B-BD09-5E7F302537BD}"/>
                </a:ext>
              </a:extLst>
            </p:cNvPr>
            <p:cNvSpPr/>
            <p:nvPr/>
          </p:nvSpPr>
          <p:spPr>
            <a:xfrm>
              <a:off x="6997785" y="3210694"/>
              <a:ext cx="481405" cy="1265984"/>
            </a:xfrm>
            <a:custGeom>
              <a:avLst/>
              <a:gdLst/>
              <a:ahLst/>
              <a:cxnLst/>
              <a:rect l="l" t="t" r="r" b="b"/>
              <a:pathLst>
                <a:path w="6161" h="16202" extrusionOk="0">
                  <a:moveTo>
                    <a:pt x="3364" y="0"/>
                  </a:moveTo>
                  <a:cubicBezTo>
                    <a:pt x="2452" y="0"/>
                    <a:pt x="1479" y="370"/>
                    <a:pt x="1356" y="1003"/>
                  </a:cubicBezTo>
                  <a:cubicBezTo>
                    <a:pt x="938" y="3229"/>
                    <a:pt x="0" y="6610"/>
                    <a:pt x="1791" y="9757"/>
                  </a:cubicBezTo>
                  <a:cubicBezTo>
                    <a:pt x="3599" y="12921"/>
                    <a:pt x="5491" y="16201"/>
                    <a:pt x="5491" y="16201"/>
                  </a:cubicBezTo>
                  <a:cubicBezTo>
                    <a:pt x="5742" y="16201"/>
                    <a:pt x="5959" y="16118"/>
                    <a:pt x="6160" y="15967"/>
                  </a:cubicBezTo>
                  <a:cubicBezTo>
                    <a:pt x="6160" y="15967"/>
                    <a:pt x="5859" y="14544"/>
                    <a:pt x="5390" y="12870"/>
                  </a:cubicBezTo>
                  <a:cubicBezTo>
                    <a:pt x="4871" y="10979"/>
                    <a:pt x="4202" y="8719"/>
                    <a:pt x="4386" y="7547"/>
                  </a:cubicBezTo>
                  <a:cubicBezTo>
                    <a:pt x="4737" y="5338"/>
                    <a:pt x="5139" y="2409"/>
                    <a:pt x="5022" y="986"/>
                  </a:cubicBezTo>
                  <a:cubicBezTo>
                    <a:pt x="4966" y="302"/>
                    <a:pt x="4190" y="0"/>
                    <a:pt x="3364"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1;p47">
              <a:extLst>
                <a:ext uri="{FF2B5EF4-FFF2-40B4-BE49-F238E27FC236}">
                  <a16:creationId xmlns:a16="http://schemas.microsoft.com/office/drawing/2014/main" id="{E06E48A8-96AB-4470-88C2-AA12362E91B4}"/>
                </a:ext>
              </a:extLst>
            </p:cNvPr>
            <p:cNvSpPr/>
            <p:nvPr/>
          </p:nvSpPr>
          <p:spPr>
            <a:xfrm>
              <a:off x="6836901" y="2492458"/>
              <a:ext cx="563762" cy="829351"/>
            </a:xfrm>
            <a:custGeom>
              <a:avLst/>
              <a:gdLst/>
              <a:ahLst/>
              <a:cxnLst/>
              <a:rect l="l" t="t" r="r" b="b"/>
              <a:pathLst>
                <a:path w="7215" h="10614" extrusionOk="0">
                  <a:moveTo>
                    <a:pt x="5206" y="1"/>
                  </a:moveTo>
                  <a:lnTo>
                    <a:pt x="1557" y="503"/>
                  </a:lnTo>
                  <a:lnTo>
                    <a:pt x="51" y="9793"/>
                  </a:lnTo>
                  <a:cubicBezTo>
                    <a:pt x="0" y="9944"/>
                    <a:pt x="84" y="10111"/>
                    <a:pt x="235" y="10161"/>
                  </a:cubicBezTo>
                  <a:cubicBezTo>
                    <a:pt x="586" y="10362"/>
                    <a:pt x="1356" y="10613"/>
                    <a:pt x="2746" y="10613"/>
                  </a:cubicBezTo>
                  <a:cubicBezTo>
                    <a:pt x="4587" y="10613"/>
                    <a:pt x="6210" y="10329"/>
                    <a:pt x="6913" y="10211"/>
                  </a:cubicBezTo>
                  <a:cubicBezTo>
                    <a:pt x="7098" y="10161"/>
                    <a:pt x="7215" y="9994"/>
                    <a:pt x="7181" y="9810"/>
                  </a:cubicBezTo>
                  <a:lnTo>
                    <a:pt x="5206" y="1"/>
                  </a:ln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2;p47">
              <a:extLst>
                <a:ext uri="{FF2B5EF4-FFF2-40B4-BE49-F238E27FC236}">
                  <a16:creationId xmlns:a16="http://schemas.microsoft.com/office/drawing/2014/main" id="{27C8813B-B7FD-42FB-A285-0359FD0BEC36}"/>
                </a:ext>
              </a:extLst>
            </p:cNvPr>
            <p:cNvSpPr/>
            <p:nvPr/>
          </p:nvSpPr>
          <p:spPr>
            <a:xfrm>
              <a:off x="7135072" y="2499022"/>
              <a:ext cx="302236" cy="1025320"/>
            </a:xfrm>
            <a:custGeom>
              <a:avLst/>
              <a:gdLst/>
              <a:ahLst/>
              <a:cxnLst/>
              <a:rect l="l" t="t" r="r" b="b"/>
              <a:pathLst>
                <a:path w="3868" h="13122" extrusionOk="0">
                  <a:moveTo>
                    <a:pt x="1223" y="1"/>
                  </a:moveTo>
                  <a:lnTo>
                    <a:pt x="553" y="68"/>
                  </a:lnTo>
                  <a:cubicBezTo>
                    <a:pt x="553" y="67"/>
                    <a:pt x="553" y="67"/>
                    <a:pt x="553" y="67"/>
                  </a:cubicBezTo>
                  <a:lnTo>
                    <a:pt x="553" y="67"/>
                  </a:lnTo>
                  <a:cubicBezTo>
                    <a:pt x="533" y="67"/>
                    <a:pt x="354" y="1797"/>
                    <a:pt x="553" y="2377"/>
                  </a:cubicBezTo>
                  <a:cubicBezTo>
                    <a:pt x="1005" y="3599"/>
                    <a:pt x="1708" y="5976"/>
                    <a:pt x="1306" y="8069"/>
                  </a:cubicBezTo>
                  <a:cubicBezTo>
                    <a:pt x="754" y="11015"/>
                    <a:pt x="1" y="12220"/>
                    <a:pt x="955" y="12906"/>
                  </a:cubicBezTo>
                  <a:cubicBezTo>
                    <a:pt x="1172" y="13059"/>
                    <a:pt x="1430" y="13122"/>
                    <a:pt x="1702" y="13122"/>
                  </a:cubicBezTo>
                  <a:cubicBezTo>
                    <a:pt x="2646" y="13122"/>
                    <a:pt x="3748" y="12368"/>
                    <a:pt x="3800" y="12069"/>
                  </a:cubicBezTo>
                  <a:cubicBezTo>
                    <a:pt x="3867" y="11684"/>
                    <a:pt x="3449" y="6981"/>
                    <a:pt x="2980" y="4955"/>
                  </a:cubicBezTo>
                  <a:cubicBezTo>
                    <a:pt x="2528" y="2930"/>
                    <a:pt x="1223" y="1"/>
                    <a:pt x="1223"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3;p47">
              <a:extLst>
                <a:ext uri="{FF2B5EF4-FFF2-40B4-BE49-F238E27FC236}">
                  <a16:creationId xmlns:a16="http://schemas.microsoft.com/office/drawing/2014/main" id="{FE952D27-FBD3-4BDF-AD63-95166DB2AF2D}"/>
                </a:ext>
              </a:extLst>
            </p:cNvPr>
            <p:cNvSpPr/>
            <p:nvPr/>
          </p:nvSpPr>
          <p:spPr>
            <a:xfrm>
              <a:off x="6772829" y="2525198"/>
              <a:ext cx="286452" cy="956325"/>
            </a:xfrm>
            <a:custGeom>
              <a:avLst/>
              <a:gdLst/>
              <a:ahLst/>
              <a:cxnLst/>
              <a:rect l="l" t="t" r="r" b="b"/>
              <a:pathLst>
                <a:path w="3666" h="12239" extrusionOk="0">
                  <a:moveTo>
                    <a:pt x="2996" y="0"/>
                  </a:moveTo>
                  <a:lnTo>
                    <a:pt x="2243" y="101"/>
                  </a:lnTo>
                  <a:cubicBezTo>
                    <a:pt x="1908" y="151"/>
                    <a:pt x="1641" y="419"/>
                    <a:pt x="1624" y="754"/>
                  </a:cubicBezTo>
                  <a:cubicBezTo>
                    <a:pt x="1507" y="2243"/>
                    <a:pt x="1172" y="6093"/>
                    <a:pt x="837" y="7231"/>
                  </a:cubicBezTo>
                  <a:cubicBezTo>
                    <a:pt x="452" y="8688"/>
                    <a:pt x="0" y="10244"/>
                    <a:pt x="0" y="10730"/>
                  </a:cubicBezTo>
                  <a:cubicBezTo>
                    <a:pt x="0" y="10974"/>
                    <a:pt x="1090" y="12239"/>
                    <a:pt x="1712" y="12239"/>
                  </a:cubicBezTo>
                  <a:cubicBezTo>
                    <a:pt x="1771" y="12239"/>
                    <a:pt x="1826" y="12227"/>
                    <a:pt x="1875" y="12203"/>
                  </a:cubicBezTo>
                  <a:cubicBezTo>
                    <a:pt x="3666" y="11282"/>
                    <a:pt x="3164" y="5273"/>
                    <a:pt x="2929" y="3298"/>
                  </a:cubicBezTo>
                  <a:cubicBezTo>
                    <a:pt x="2712" y="1323"/>
                    <a:pt x="2996" y="0"/>
                    <a:pt x="2996"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4;p47">
              <a:extLst>
                <a:ext uri="{FF2B5EF4-FFF2-40B4-BE49-F238E27FC236}">
                  <a16:creationId xmlns:a16="http://schemas.microsoft.com/office/drawing/2014/main" id="{7705A1B6-7F88-4070-AC32-AA019C239178}"/>
                </a:ext>
              </a:extLst>
            </p:cNvPr>
            <p:cNvSpPr/>
            <p:nvPr/>
          </p:nvSpPr>
          <p:spPr>
            <a:xfrm>
              <a:off x="7074047" y="2209133"/>
              <a:ext cx="187999" cy="237382"/>
            </a:xfrm>
            <a:custGeom>
              <a:avLst/>
              <a:gdLst/>
              <a:ahLst/>
              <a:cxnLst/>
              <a:rect l="l" t="t" r="r" b="b"/>
              <a:pathLst>
                <a:path w="2406" h="3038" extrusionOk="0">
                  <a:moveTo>
                    <a:pt x="1691" y="1"/>
                  </a:moveTo>
                  <a:cubicBezTo>
                    <a:pt x="710" y="1"/>
                    <a:pt x="1" y="2484"/>
                    <a:pt x="146" y="2807"/>
                  </a:cubicBezTo>
                  <a:cubicBezTo>
                    <a:pt x="224" y="2971"/>
                    <a:pt x="503" y="3037"/>
                    <a:pt x="796" y="3037"/>
                  </a:cubicBezTo>
                  <a:cubicBezTo>
                    <a:pt x="1070" y="3037"/>
                    <a:pt x="1356" y="2979"/>
                    <a:pt x="1502" y="2890"/>
                  </a:cubicBezTo>
                  <a:cubicBezTo>
                    <a:pt x="1820" y="2706"/>
                    <a:pt x="1702" y="2288"/>
                    <a:pt x="1803" y="2020"/>
                  </a:cubicBezTo>
                  <a:cubicBezTo>
                    <a:pt x="1920" y="1735"/>
                    <a:pt x="2405" y="1367"/>
                    <a:pt x="2071" y="965"/>
                  </a:cubicBezTo>
                  <a:cubicBezTo>
                    <a:pt x="1736" y="547"/>
                    <a:pt x="1803" y="11"/>
                    <a:pt x="1803" y="11"/>
                  </a:cubicBezTo>
                  <a:cubicBezTo>
                    <a:pt x="1765" y="4"/>
                    <a:pt x="1728" y="1"/>
                    <a:pt x="1691"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5;p47">
              <a:extLst>
                <a:ext uri="{FF2B5EF4-FFF2-40B4-BE49-F238E27FC236}">
                  <a16:creationId xmlns:a16="http://schemas.microsoft.com/office/drawing/2014/main" id="{64389426-9D38-4100-A649-549DEA004516}"/>
                </a:ext>
              </a:extLst>
            </p:cNvPr>
            <p:cNvSpPr/>
            <p:nvPr/>
          </p:nvSpPr>
          <p:spPr>
            <a:xfrm>
              <a:off x="6927149" y="2134122"/>
              <a:ext cx="287780" cy="300908"/>
            </a:xfrm>
            <a:custGeom>
              <a:avLst/>
              <a:gdLst/>
              <a:ahLst/>
              <a:cxnLst/>
              <a:rect l="l" t="t" r="r" b="b"/>
              <a:pathLst>
                <a:path w="3683" h="3851" extrusionOk="0">
                  <a:moveTo>
                    <a:pt x="1942" y="1"/>
                  </a:moveTo>
                  <a:cubicBezTo>
                    <a:pt x="1172" y="1"/>
                    <a:pt x="436" y="603"/>
                    <a:pt x="134" y="1172"/>
                  </a:cubicBezTo>
                  <a:cubicBezTo>
                    <a:pt x="67" y="1323"/>
                    <a:pt x="67" y="1524"/>
                    <a:pt x="34" y="1691"/>
                  </a:cubicBezTo>
                  <a:cubicBezTo>
                    <a:pt x="0" y="3499"/>
                    <a:pt x="1674" y="3850"/>
                    <a:pt x="2645" y="3850"/>
                  </a:cubicBezTo>
                  <a:cubicBezTo>
                    <a:pt x="3633" y="3850"/>
                    <a:pt x="3683" y="1691"/>
                    <a:pt x="3683" y="904"/>
                  </a:cubicBezTo>
                  <a:cubicBezTo>
                    <a:pt x="3683" y="134"/>
                    <a:pt x="2896" y="1"/>
                    <a:pt x="1942"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p47">
              <a:extLst>
                <a:ext uri="{FF2B5EF4-FFF2-40B4-BE49-F238E27FC236}">
                  <a16:creationId xmlns:a16="http://schemas.microsoft.com/office/drawing/2014/main" id="{72F8F00F-591C-4CE9-88EE-FDD817B49B3C}"/>
                </a:ext>
              </a:extLst>
            </p:cNvPr>
            <p:cNvSpPr/>
            <p:nvPr/>
          </p:nvSpPr>
          <p:spPr>
            <a:xfrm>
              <a:off x="6937620" y="2187724"/>
              <a:ext cx="225036" cy="388265"/>
            </a:xfrm>
            <a:custGeom>
              <a:avLst/>
              <a:gdLst/>
              <a:ahLst/>
              <a:cxnLst/>
              <a:rect l="l" t="t" r="r" b="b"/>
              <a:pathLst>
                <a:path w="2880" h="4969" extrusionOk="0">
                  <a:moveTo>
                    <a:pt x="1741" y="1"/>
                  </a:moveTo>
                  <a:cubicBezTo>
                    <a:pt x="938" y="1"/>
                    <a:pt x="0" y="620"/>
                    <a:pt x="184" y="1658"/>
                  </a:cubicBezTo>
                  <a:cubicBezTo>
                    <a:pt x="352" y="2679"/>
                    <a:pt x="419" y="3332"/>
                    <a:pt x="1055" y="3482"/>
                  </a:cubicBezTo>
                  <a:cubicBezTo>
                    <a:pt x="1306" y="3533"/>
                    <a:pt x="1440" y="3800"/>
                    <a:pt x="1373" y="4018"/>
                  </a:cubicBezTo>
                  <a:lnTo>
                    <a:pt x="1323" y="4185"/>
                  </a:lnTo>
                  <a:cubicBezTo>
                    <a:pt x="1289" y="4420"/>
                    <a:pt x="1306" y="4721"/>
                    <a:pt x="1507" y="4838"/>
                  </a:cubicBezTo>
                  <a:cubicBezTo>
                    <a:pt x="1623" y="4920"/>
                    <a:pt x="1780" y="4969"/>
                    <a:pt x="1932" y="4969"/>
                  </a:cubicBezTo>
                  <a:cubicBezTo>
                    <a:pt x="1999" y="4969"/>
                    <a:pt x="2065" y="4959"/>
                    <a:pt x="2126" y="4939"/>
                  </a:cubicBezTo>
                  <a:cubicBezTo>
                    <a:pt x="2511" y="4838"/>
                    <a:pt x="2796" y="4520"/>
                    <a:pt x="2662" y="3968"/>
                  </a:cubicBezTo>
                  <a:lnTo>
                    <a:pt x="2478" y="3349"/>
                  </a:lnTo>
                  <a:cubicBezTo>
                    <a:pt x="2411" y="3148"/>
                    <a:pt x="2461" y="2913"/>
                    <a:pt x="2561" y="2729"/>
                  </a:cubicBezTo>
                  <a:cubicBezTo>
                    <a:pt x="2712" y="2461"/>
                    <a:pt x="2879" y="2060"/>
                    <a:pt x="2879" y="1658"/>
                  </a:cubicBezTo>
                  <a:cubicBezTo>
                    <a:pt x="2879" y="587"/>
                    <a:pt x="2561" y="1"/>
                    <a:pt x="1741"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7;p47">
              <a:extLst>
                <a:ext uri="{FF2B5EF4-FFF2-40B4-BE49-F238E27FC236}">
                  <a16:creationId xmlns:a16="http://schemas.microsoft.com/office/drawing/2014/main" id="{89857B96-7228-4515-8BD9-AEA8AF9A0E9D}"/>
                </a:ext>
              </a:extLst>
            </p:cNvPr>
            <p:cNvSpPr/>
            <p:nvPr/>
          </p:nvSpPr>
          <p:spPr>
            <a:xfrm>
              <a:off x="6889175" y="2141936"/>
              <a:ext cx="304893" cy="176669"/>
            </a:xfrm>
            <a:custGeom>
              <a:avLst/>
              <a:gdLst/>
              <a:ahLst/>
              <a:cxnLst/>
              <a:rect l="l" t="t" r="r" b="b"/>
              <a:pathLst>
                <a:path w="3902" h="2261" extrusionOk="0">
                  <a:moveTo>
                    <a:pt x="2395" y="1"/>
                  </a:moveTo>
                  <a:lnTo>
                    <a:pt x="1440" y="269"/>
                  </a:lnTo>
                  <a:cubicBezTo>
                    <a:pt x="1363" y="300"/>
                    <a:pt x="1281" y="313"/>
                    <a:pt x="1200" y="313"/>
                  </a:cubicBezTo>
                  <a:cubicBezTo>
                    <a:pt x="1106" y="313"/>
                    <a:pt x="1011" y="296"/>
                    <a:pt x="922" y="269"/>
                  </a:cubicBezTo>
                  <a:lnTo>
                    <a:pt x="470" y="135"/>
                  </a:lnTo>
                  <a:cubicBezTo>
                    <a:pt x="437" y="125"/>
                    <a:pt x="404" y="121"/>
                    <a:pt x="371" y="121"/>
                  </a:cubicBezTo>
                  <a:cubicBezTo>
                    <a:pt x="174" y="121"/>
                    <a:pt x="1" y="287"/>
                    <a:pt x="1" y="503"/>
                  </a:cubicBezTo>
                  <a:lnTo>
                    <a:pt x="1" y="637"/>
                  </a:lnTo>
                  <a:cubicBezTo>
                    <a:pt x="57" y="1196"/>
                    <a:pt x="545" y="1569"/>
                    <a:pt x="1085" y="1569"/>
                  </a:cubicBezTo>
                  <a:cubicBezTo>
                    <a:pt x="1191" y="1569"/>
                    <a:pt x="1300" y="1554"/>
                    <a:pt x="1407" y="1524"/>
                  </a:cubicBezTo>
                  <a:cubicBezTo>
                    <a:pt x="1562" y="1487"/>
                    <a:pt x="1713" y="1473"/>
                    <a:pt x="1861" y="1473"/>
                  </a:cubicBezTo>
                  <a:cubicBezTo>
                    <a:pt x="2050" y="1473"/>
                    <a:pt x="2233" y="1496"/>
                    <a:pt x="2411" y="1524"/>
                  </a:cubicBezTo>
                  <a:cubicBezTo>
                    <a:pt x="2662" y="1591"/>
                    <a:pt x="2847" y="1825"/>
                    <a:pt x="2847" y="2077"/>
                  </a:cubicBezTo>
                  <a:cubicBezTo>
                    <a:pt x="2847" y="2177"/>
                    <a:pt x="2930" y="2261"/>
                    <a:pt x="3031" y="2261"/>
                  </a:cubicBezTo>
                  <a:cubicBezTo>
                    <a:pt x="3098" y="2261"/>
                    <a:pt x="3181" y="2227"/>
                    <a:pt x="3198" y="2144"/>
                  </a:cubicBezTo>
                  <a:cubicBezTo>
                    <a:pt x="3432" y="2127"/>
                    <a:pt x="3616" y="1943"/>
                    <a:pt x="3667" y="1725"/>
                  </a:cubicBezTo>
                  <a:lnTo>
                    <a:pt x="3767" y="1139"/>
                  </a:lnTo>
                  <a:cubicBezTo>
                    <a:pt x="3901" y="319"/>
                    <a:pt x="2947" y="1"/>
                    <a:pt x="2395"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8;p47">
              <a:extLst>
                <a:ext uri="{FF2B5EF4-FFF2-40B4-BE49-F238E27FC236}">
                  <a16:creationId xmlns:a16="http://schemas.microsoft.com/office/drawing/2014/main" id="{66FB9D02-FEC2-4D56-8DFE-3F4FD7F18FD7}"/>
                </a:ext>
              </a:extLst>
            </p:cNvPr>
            <p:cNvSpPr/>
            <p:nvPr/>
          </p:nvSpPr>
          <p:spPr>
            <a:xfrm>
              <a:off x="7128586" y="2285786"/>
              <a:ext cx="56259" cy="70793"/>
            </a:xfrm>
            <a:custGeom>
              <a:avLst/>
              <a:gdLst/>
              <a:ahLst/>
              <a:cxnLst/>
              <a:rect l="l" t="t" r="r" b="b"/>
              <a:pathLst>
                <a:path w="720" h="906" extrusionOk="0">
                  <a:moveTo>
                    <a:pt x="307" y="0"/>
                  </a:moveTo>
                  <a:cubicBezTo>
                    <a:pt x="62" y="0"/>
                    <a:pt x="0" y="211"/>
                    <a:pt x="0" y="453"/>
                  </a:cubicBezTo>
                  <a:cubicBezTo>
                    <a:pt x="0" y="704"/>
                    <a:pt x="67" y="905"/>
                    <a:pt x="335" y="905"/>
                  </a:cubicBezTo>
                  <a:cubicBezTo>
                    <a:pt x="552" y="905"/>
                    <a:pt x="720" y="570"/>
                    <a:pt x="720" y="319"/>
                  </a:cubicBezTo>
                  <a:cubicBezTo>
                    <a:pt x="720" y="68"/>
                    <a:pt x="586" y="1"/>
                    <a:pt x="335" y="1"/>
                  </a:cubicBezTo>
                  <a:cubicBezTo>
                    <a:pt x="325" y="1"/>
                    <a:pt x="316" y="0"/>
                    <a:pt x="307"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9;p47">
              <a:extLst>
                <a:ext uri="{FF2B5EF4-FFF2-40B4-BE49-F238E27FC236}">
                  <a16:creationId xmlns:a16="http://schemas.microsoft.com/office/drawing/2014/main" id="{6A4212F2-FA08-4121-8A5E-704F5C1A6901}"/>
                </a:ext>
              </a:extLst>
            </p:cNvPr>
            <p:cNvSpPr/>
            <p:nvPr/>
          </p:nvSpPr>
          <p:spPr>
            <a:xfrm>
              <a:off x="6969031" y="2310712"/>
              <a:ext cx="31411" cy="85092"/>
            </a:xfrm>
            <a:custGeom>
              <a:avLst/>
              <a:gdLst/>
              <a:ahLst/>
              <a:cxnLst/>
              <a:rect l="l" t="t" r="r" b="b"/>
              <a:pathLst>
                <a:path w="402" h="1089" extrusionOk="0">
                  <a:moveTo>
                    <a:pt x="268" y="0"/>
                  </a:moveTo>
                  <a:cubicBezTo>
                    <a:pt x="234" y="0"/>
                    <a:pt x="201" y="17"/>
                    <a:pt x="201" y="67"/>
                  </a:cubicBezTo>
                  <a:lnTo>
                    <a:pt x="17" y="854"/>
                  </a:lnTo>
                  <a:cubicBezTo>
                    <a:pt x="0" y="988"/>
                    <a:pt x="84" y="1088"/>
                    <a:pt x="218" y="1088"/>
                  </a:cubicBezTo>
                  <a:cubicBezTo>
                    <a:pt x="318" y="1088"/>
                    <a:pt x="402" y="1005"/>
                    <a:pt x="402" y="921"/>
                  </a:cubicBezTo>
                  <a:lnTo>
                    <a:pt x="402" y="117"/>
                  </a:lnTo>
                  <a:cubicBezTo>
                    <a:pt x="402" y="101"/>
                    <a:pt x="385" y="67"/>
                    <a:pt x="352" y="34"/>
                  </a:cubicBezTo>
                  <a:cubicBezTo>
                    <a:pt x="335" y="17"/>
                    <a:pt x="318" y="0"/>
                    <a:pt x="268"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0;p47">
              <a:extLst>
                <a:ext uri="{FF2B5EF4-FFF2-40B4-BE49-F238E27FC236}">
                  <a16:creationId xmlns:a16="http://schemas.microsoft.com/office/drawing/2014/main" id="{2DE55EA9-E80C-4048-8F38-67AB9C12CECF}"/>
                </a:ext>
              </a:extLst>
            </p:cNvPr>
            <p:cNvSpPr/>
            <p:nvPr/>
          </p:nvSpPr>
          <p:spPr>
            <a:xfrm>
              <a:off x="7052715" y="2636387"/>
              <a:ext cx="130880" cy="554620"/>
            </a:xfrm>
            <a:custGeom>
              <a:avLst/>
              <a:gdLst/>
              <a:ahLst/>
              <a:cxnLst/>
              <a:rect l="l" t="t" r="r" b="b"/>
              <a:pathLst>
                <a:path w="1675" h="7098" extrusionOk="0">
                  <a:moveTo>
                    <a:pt x="653" y="0"/>
                  </a:moveTo>
                  <a:lnTo>
                    <a:pt x="402" y="17"/>
                  </a:lnTo>
                  <a:cubicBezTo>
                    <a:pt x="335" y="17"/>
                    <a:pt x="268" y="84"/>
                    <a:pt x="285" y="151"/>
                  </a:cubicBezTo>
                  <a:cubicBezTo>
                    <a:pt x="402" y="686"/>
                    <a:pt x="737" y="2862"/>
                    <a:pt x="754" y="3214"/>
                  </a:cubicBezTo>
                  <a:cubicBezTo>
                    <a:pt x="820" y="4218"/>
                    <a:pt x="268" y="5758"/>
                    <a:pt x="34" y="6344"/>
                  </a:cubicBezTo>
                  <a:cubicBezTo>
                    <a:pt x="0" y="6511"/>
                    <a:pt x="0" y="6645"/>
                    <a:pt x="84" y="6796"/>
                  </a:cubicBezTo>
                  <a:lnTo>
                    <a:pt x="184" y="6980"/>
                  </a:lnTo>
                  <a:cubicBezTo>
                    <a:pt x="228" y="7057"/>
                    <a:pt x="308" y="7098"/>
                    <a:pt x="387" y="7098"/>
                  </a:cubicBezTo>
                  <a:cubicBezTo>
                    <a:pt x="428" y="7098"/>
                    <a:pt x="468" y="7087"/>
                    <a:pt x="502" y="7064"/>
                  </a:cubicBezTo>
                  <a:lnTo>
                    <a:pt x="620" y="6980"/>
                  </a:lnTo>
                  <a:cubicBezTo>
                    <a:pt x="904" y="6813"/>
                    <a:pt x="1072" y="6595"/>
                    <a:pt x="1155" y="6294"/>
                  </a:cubicBezTo>
                  <a:cubicBezTo>
                    <a:pt x="1339" y="5557"/>
                    <a:pt x="1674" y="4135"/>
                    <a:pt x="1574" y="3331"/>
                  </a:cubicBezTo>
                  <a:cubicBezTo>
                    <a:pt x="1440" y="2327"/>
                    <a:pt x="887" y="486"/>
                    <a:pt x="754" y="84"/>
                  </a:cubicBezTo>
                  <a:cubicBezTo>
                    <a:pt x="737" y="34"/>
                    <a:pt x="687" y="0"/>
                    <a:pt x="653" y="0"/>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1;p47">
              <a:extLst>
                <a:ext uri="{FF2B5EF4-FFF2-40B4-BE49-F238E27FC236}">
                  <a16:creationId xmlns:a16="http://schemas.microsoft.com/office/drawing/2014/main" id="{14C4F523-E94C-497C-AE4B-000B979FC291}"/>
                </a:ext>
              </a:extLst>
            </p:cNvPr>
            <p:cNvSpPr/>
            <p:nvPr/>
          </p:nvSpPr>
          <p:spPr>
            <a:xfrm>
              <a:off x="7033103" y="2615446"/>
              <a:ext cx="133459" cy="553057"/>
            </a:xfrm>
            <a:custGeom>
              <a:avLst/>
              <a:gdLst/>
              <a:ahLst/>
              <a:cxnLst/>
              <a:rect l="l" t="t" r="r" b="b"/>
              <a:pathLst>
                <a:path w="1708" h="7078" extrusionOk="0">
                  <a:moveTo>
                    <a:pt x="586" y="0"/>
                  </a:moveTo>
                  <a:cubicBezTo>
                    <a:pt x="519" y="0"/>
                    <a:pt x="486" y="51"/>
                    <a:pt x="486" y="118"/>
                  </a:cubicBezTo>
                  <a:cubicBezTo>
                    <a:pt x="536" y="687"/>
                    <a:pt x="854" y="2863"/>
                    <a:pt x="854" y="3214"/>
                  </a:cubicBezTo>
                  <a:cubicBezTo>
                    <a:pt x="871" y="4218"/>
                    <a:pt x="285" y="5742"/>
                    <a:pt x="67" y="6311"/>
                  </a:cubicBezTo>
                  <a:cubicBezTo>
                    <a:pt x="0" y="6461"/>
                    <a:pt x="0" y="6629"/>
                    <a:pt x="84" y="6779"/>
                  </a:cubicBezTo>
                  <a:lnTo>
                    <a:pt x="184" y="6964"/>
                  </a:lnTo>
                  <a:cubicBezTo>
                    <a:pt x="230" y="7033"/>
                    <a:pt x="316" y="7078"/>
                    <a:pt x="397" y="7078"/>
                  </a:cubicBezTo>
                  <a:cubicBezTo>
                    <a:pt x="434" y="7078"/>
                    <a:pt x="471" y="7068"/>
                    <a:pt x="502" y="7047"/>
                  </a:cubicBezTo>
                  <a:lnTo>
                    <a:pt x="636" y="6980"/>
                  </a:lnTo>
                  <a:cubicBezTo>
                    <a:pt x="871" y="6830"/>
                    <a:pt x="1071" y="6612"/>
                    <a:pt x="1155" y="6311"/>
                  </a:cubicBezTo>
                  <a:cubicBezTo>
                    <a:pt x="1356" y="5608"/>
                    <a:pt x="1708" y="4185"/>
                    <a:pt x="1641" y="3365"/>
                  </a:cubicBezTo>
                  <a:cubicBezTo>
                    <a:pt x="1523" y="2360"/>
                    <a:pt x="1005" y="503"/>
                    <a:pt x="871" y="101"/>
                  </a:cubicBezTo>
                  <a:cubicBezTo>
                    <a:pt x="854" y="51"/>
                    <a:pt x="820" y="17"/>
                    <a:pt x="770" y="17"/>
                  </a:cubicBezTo>
                  <a:lnTo>
                    <a:pt x="586" y="0"/>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2;p47">
              <a:extLst>
                <a:ext uri="{FF2B5EF4-FFF2-40B4-BE49-F238E27FC236}">
                  <a16:creationId xmlns:a16="http://schemas.microsoft.com/office/drawing/2014/main" id="{1368D6C1-4FC8-4DDF-8B20-EA0411EC9876}"/>
                </a:ext>
              </a:extLst>
            </p:cNvPr>
            <p:cNvSpPr/>
            <p:nvPr/>
          </p:nvSpPr>
          <p:spPr>
            <a:xfrm>
              <a:off x="7060529" y="2572236"/>
              <a:ext cx="44538" cy="47195"/>
            </a:xfrm>
            <a:custGeom>
              <a:avLst/>
              <a:gdLst/>
              <a:ahLst/>
              <a:cxnLst/>
              <a:rect l="l" t="t" r="r" b="b"/>
              <a:pathLst>
                <a:path w="570" h="604" extrusionOk="0">
                  <a:moveTo>
                    <a:pt x="151" y="1"/>
                  </a:moveTo>
                  <a:cubicBezTo>
                    <a:pt x="84" y="1"/>
                    <a:pt x="1" y="85"/>
                    <a:pt x="1" y="152"/>
                  </a:cubicBezTo>
                  <a:lnTo>
                    <a:pt x="1" y="503"/>
                  </a:lnTo>
                  <a:cubicBezTo>
                    <a:pt x="1" y="570"/>
                    <a:pt x="51" y="604"/>
                    <a:pt x="101" y="604"/>
                  </a:cubicBezTo>
                  <a:lnTo>
                    <a:pt x="469" y="604"/>
                  </a:lnTo>
                  <a:cubicBezTo>
                    <a:pt x="520" y="604"/>
                    <a:pt x="570" y="570"/>
                    <a:pt x="570" y="503"/>
                  </a:cubicBezTo>
                  <a:lnTo>
                    <a:pt x="570" y="152"/>
                  </a:lnTo>
                  <a:cubicBezTo>
                    <a:pt x="570" y="85"/>
                    <a:pt x="520" y="51"/>
                    <a:pt x="469" y="51"/>
                  </a:cubicBezTo>
                  <a:lnTo>
                    <a:pt x="151" y="1"/>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3;p47">
              <a:extLst>
                <a:ext uri="{FF2B5EF4-FFF2-40B4-BE49-F238E27FC236}">
                  <a16:creationId xmlns:a16="http://schemas.microsoft.com/office/drawing/2014/main" id="{EEF52717-F0CE-4CFD-B446-A91B41446F33}"/>
                </a:ext>
              </a:extLst>
            </p:cNvPr>
            <p:cNvSpPr/>
            <p:nvPr/>
          </p:nvSpPr>
          <p:spPr>
            <a:xfrm>
              <a:off x="7097175" y="2491208"/>
              <a:ext cx="92905" cy="140647"/>
            </a:xfrm>
            <a:custGeom>
              <a:avLst/>
              <a:gdLst/>
              <a:ahLst/>
              <a:cxnLst/>
              <a:rect l="l" t="t" r="r" b="b"/>
              <a:pathLst>
                <a:path w="1189" h="1800" extrusionOk="0">
                  <a:moveTo>
                    <a:pt x="603" y="0"/>
                  </a:moveTo>
                  <a:lnTo>
                    <a:pt x="34" y="954"/>
                  </a:lnTo>
                  <a:cubicBezTo>
                    <a:pt x="0" y="1021"/>
                    <a:pt x="0" y="1122"/>
                    <a:pt x="34" y="1189"/>
                  </a:cubicBezTo>
                  <a:lnTo>
                    <a:pt x="452" y="1774"/>
                  </a:lnTo>
                  <a:cubicBezTo>
                    <a:pt x="477" y="1791"/>
                    <a:pt x="507" y="1800"/>
                    <a:pt x="534" y="1800"/>
                  </a:cubicBezTo>
                  <a:cubicBezTo>
                    <a:pt x="561" y="1800"/>
                    <a:pt x="586" y="1791"/>
                    <a:pt x="603" y="1774"/>
                  </a:cubicBezTo>
                  <a:cubicBezTo>
                    <a:pt x="1072" y="1055"/>
                    <a:pt x="1189" y="101"/>
                    <a:pt x="1189" y="101"/>
                  </a:cubicBezTo>
                  <a:lnTo>
                    <a:pt x="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4;p47">
              <a:extLst>
                <a:ext uri="{FF2B5EF4-FFF2-40B4-BE49-F238E27FC236}">
                  <a16:creationId xmlns:a16="http://schemas.microsoft.com/office/drawing/2014/main" id="{CEC50891-004F-4A64-AAB0-D62A8F70BD58}"/>
                </a:ext>
              </a:extLst>
            </p:cNvPr>
            <p:cNvSpPr/>
            <p:nvPr/>
          </p:nvSpPr>
          <p:spPr>
            <a:xfrm>
              <a:off x="6995128" y="2510821"/>
              <a:ext cx="77278" cy="116816"/>
            </a:xfrm>
            <a:custGeom>
              <a:avLst/>
              <a:gdLst/>
              <a:ahLst/>
              <a:cxnLst/>
              <a:rect l="l" t="t" r="r" b="b"/>
              <a:pathLst>
                <a:path w="989" h="1495" extrusionOk="0">
                  <a:moveTo>
                    <a:pt x="620" y="0"/>
                  </a:moveTo>
                  <a:lnTo>
                    <a:pt x="34" y="184"/>
                  </a:lnTo>
                  <a:cubicBezTo>
                    <a:pt x="34" y="184"/>
                    <a:pt x="1" y="770"/>
                    <a:pt x="469" y="1457"/>
                  </a:cubicBezTo>
                  <a:cubicBezTo>
                    <a:pt x="486" y="1482"/>
                    <a:pt x="511" y="1494"/>
                    <a:pt x="539" y="1494"/>
                  </a:cubicBezTo>
                  <a:cubicBezTo>
                    <a:pt x="566" y="1494"/>
                    <a:pt x="595" y="1482"/>
                    <a:pt x="620" y="1457"/>
                  </a:cubicBezTo>
                  <a:lnTo>
                    <a:pt x="955" y="921"/>
                  </a:lnTo>
                  <a:cubicBezTo>
                    <a:pt x="988" y="854"/>
                    <a:pt x="988" y="770"/>
                    <a:pt x="972" y="703"/>
                  </a:cubicBez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5;p47">
              <a:extLst>
                <a:ext uri="{FF2B5EF4-FFF2-40B4-BE49-F238E27FC236}">
                  <a16:creationId xmlns:a16="http://schemas.microsoft.com/office/drawing/2014/main" id="{04397EE3-94B5-4685-8CD1-C53CB953436B}"/>
                </a:ext>
              </a:extLst>
            </p:cNvPr>
            <p:cNvSpPr/>
            <p:nvPr/>
          </p:nvSpPr>
          <p:spPr>
            <a:xfrm>
              <a:off x="6083583" y="2446748"/>
              <a:ext cx="1185033" cy="1185033"/>
            </a:xfrm>
            <a:custGeom>
              <a:avLst/>
              <a:gdLst/>
              <a:ahLst/>
              <a:cxnLst/>
              <a:rect l="l" t="t" r="r" b="b"/>
              <a:pathLst>
                <a:path w="15166" h="15166" extrusionOk="0">
                  <a:moveTo>
                    <a:pt x="7560" y="3923"/>
                  </a:moveTo>
                  <a:cubicBezTo>
                    <a:pt x="9663" y="3923"/>
                    <a:pt x="11391" y="5719"/>
                    <a:pt x="11215" y="7867"/>
                  </a:cubicBezTo>
                  <a:cubicBezTo>
                    <a:pt x="11064" y="9641"/>
                    <a:pt x="9641" y="11064"/>
                    <a:pt x="7867" y="11215"/>
                  </a:cubicBezTo>
                  <a:cubicBezTo>
                    <a:pt x="7773" y="11222"/>
                    <a:pt x="7679" y="11225"/>
                    <a:pt x="7586" y="11225"/>
                  </a:cubicBezTo>
                  <a:cubicBezTo>
                    <a:pt x="5470" y="11225"/>
                    <a:pt x="3757" y="9430"/>
                    <a:pt x="3934" y="7281"/>
                  </a:cubicBezTo>
                  <a:cubicBezTo>
                    <a:pt x="4067" y="5507"/>
                    <a:pt x="5490" y="4068"/>
                    <a:pt x="7281" y="3934"/>
                  </a:cubicBezTo>
                  <a:cubicBezTo>
                    <a:pt x="7375" y="3927"/>
                    <a:pt x="7468" y="3923"/>
                    <a:pt x="7560" y="3923"/>
                  </a:cubicBezTo>
                  <a:close/>
                  <a:moveTo>
                    <a:pt x="6779" y="0"/>
                  </a:moveTo>
                  <a:cubicBezTo>
                    <a:pt x="6394" y="0"/>
                    <a:pt x="6110" y="285"/>
                    <a:pt x="6110" y="670"/>
                  </a:cubicBezTo>
                  <a:lnTo>
                    <a:pt x="6110" y="1172"/>
                  </a:lnTo>
                  <a:cubicBezTo>
                    <a:pt x="6110" y="1490"/>
                    <a:pt x="5892" y="1774"/>
                    <a:pt x="5607" y="1875"/>
                  </a:cubicBezTo>
                  <a:cubicBezTo>
                    <a:pt x="5373" y="1958"/>
                    <a:pt x="5172" y="2042"/>
                    <a:pt x="4938" y="2159"/>
                  </a:cubicBezTo>
                  <a:cubicBezTo>
                    <a:pt x="4828" y="2208"/>
                    <a:pt x="4714" y="2232"/>
                    <a:pt x="4603" y="2232"/>
                  </a:cubicBezTo>
                  <a:cubicBezTo>
                    <a:pt x="4409" y="2232"/>
                    <a:pt x="4223" y="2158"/>
                    <a:pt x="4084" y="2009"/>
                  </a:cubicBezTo>
                  <a:lnTo>
                    <a:pt x="3716" y="1657"/>
                  </a:lnTo>
                  <a:cubicBezTo>
                    <a:pt x="3582" y="1515"/>
                    <a:pt x="3410" y="1444"/>
                    <a:pt x="3241" y="1444"/>
                  </a:cubicBezTo>
                  <a:cubicBezTo>
                    <a:pt x="3072" y="1444"/>
                    <a:pt x="2904" y="1515"/>
                    <a:pt x="2779" y="1657"/>
                  </a:cubicBezTo>
                  <a:lnTo>
                    <a:pt x="1657" y="2779"/>
                  </a:lnTo>
                  <a:cubicBezTo>
                    <a:pt x="1373" y="3046"/>
                    <a:pt x="1373" y="3465"/>
                    <a:pt x="1657" y="3716"/>
                  </a:cubicBezTo>
                  <a:lnTo>
                    <a:pt x="2009" y="4084"/>
                  </a:lnTo>
                  <a:cubicBezTo>
                    <a:pt x="2243" y="4302"/>
                    <a:pt x="2293" y="4637"/>
                    <a:pt x="2159" y="4938"/>
                  </a:cubicBezTo>
                  <a:cubicBezTo>
                    <a:pt x="2042" y="5139"/>
                    <a:pt x="1958" y="5373"/>
                    <a:pt x="1875" y="5607"/>
                  </a:cubicBezTo>
                  <a:cubicBezTo>
                    <a:pt x="1774" y="5892"/>
                    <a:pt x="1506" y="6110"/>
                    <a:pt x="1172" y="6110"/>
                  </a:cubicBezTo>
                  <a:lnTo>
                    <a:pt x="670" y="6110"/>
                  </a:lnTo>
                  <a:cubicBezTo>
                    <a:pt x="285" y="6110"/>
                    <a:pt x="0" y="6394"/>
                    <a:pt x="0" y="6779"/>
                  </a:cubicBezTo>
                  <a:lnTo>
                    <a:pt x="0" y="8386"/>
                  </a:lnTo>
                  <a:cubicBezTo>
                    <a:pt x="0" y="8771"/>
                    <a:pt x="285" y="9056"/>
                    <a:pt x="670" y="9056"/>
                  </a:cubicBezTo>
                  <a:lnTo>
                    <a:pt x="1172" y="9056"/>
                  </a:lnTo>
                  <a:cubicBezTo>
                    <a:pt x="1490" y="9056"/>
                    <a:pt x="1774" y="9273"/>
                    <a:pt x="1875" y="9558"/>
                  </a:cubicBezTo>
                  <a:cubicBezTo>
                    <a:pt x="1958" y="9792"/>
                    <a:pt x="2042" y="9993"/>
                    <a:pt x="2159" y="10227"/>
                  </a:cubicBezTo>
                  <a:cubicBezTo>
                    <a:pt x="2293" y="10529"/>
                    <a:pt x="2243" y="10847"/>
                    <a:pt x="2009" y="11081"/>
                  </a:cubicBezTo>
                  <a:lnTo>
                    <a:pt x="1657" y="11433"/>
                  </a:lnTo>
                  <a:cubicBezTo>
                    <a:pt x="1373" y="11717"/>
                    <a:pt x="1373" y="12136"/>
                    <a:pt x="1657" y="12387"/>
                  </a:cubicBezTo>
                  <a:lnTo>
                    <a:pt x="2779" y="13508"/>
                  </a:lnTo>
                  <a:cubicBezTo>
                    <a:pt x="2913" y="13642"/>
                    <a:pt x="3084" y="13709"/>
                    <a:pt x="3254" y="13709"/>
                  </a:cubicBezTo>
                  <a:cubicBezTo>
                    <a:pt x="3423" y="13709"/>
                    <a:pt x="3590" y="13642"/>
                    <a:pt x="3716" y="13508"/>
                  </a:cubicBezTo>
                  <a:lnTo>
                    <a:pt x="4084" y="13157"/>
                  </a:lnTo>
                  <a:cubicBezTo>
                    <a:pt x="4223" y="13007"/>
                    <a:pt x="4410" y="12925"/>
                    <a:pt x="4605" y="12925"/>
                  </a:cubicBezTo>
                  <a:cubicBezTo>
                    <a:pt x="4716" y="12925"/>
                    <a:pt x="4829" y="12952"/>
                    <a:pt x="4938" y="13006"/>
                  </a:cubicBezTo>
                  <a:cubicBezTo>
                    <a:pt x="5139" y="13123"/>
                    <a:pt x="5373" y="13207"/>
                    <a:pt x="5607" y="13290"/>
                  </a:cubicBezTo>
                  <a:cubicBezTo>
                    <a:pt x="5892" y="13391"/>
                    <a:pt x="6110" y="13659"/>
                    <a:pt x="6110" y="13994"/>
                  </a:cubicBezTo>
                  <a:lnTo>
                    <a:pt x="6110" y="14496"/>
                  </a:lnTo>
                  <a:cubicBezTo>
                    <a:pt x="6110" y="14881"/>
                    <a:pt x="6394" y="15165"/>
                    <a:pt x="6779" y="15165"/>
                  </a:cubicBezTo>
                  <a:lnTo>
                    <a:pt x="8386" y="15165"/>
                  </a:lnTo>
                  <a:cubicBezTo>
                    <a:pt x="8771" y="15165"/>
                    <a:pt x="9056" y="14881"/>
                    <a:pt x="9056" y="14496"/>
                  </a:cubicBezTo>
                  <a:lnTo>
                    <a:pt x="9056" y="13994"/>
                  </a:lnTo>
                  <a:cubicBezTo>
                    <a:pt x="9056" y="13675"/>
                    <a:pt x="9273" y="13391"/>
                    <a:pt x="9558" y="13290"/>
                  </a:cubicBezTo>
                  <a:cubicBezTo>
                    <a:pt x="9792" y="13207"/>
                    <a:pt x="9993" y="13123"/>
                    <a:pt x="10227" y="13006"/>
                  </a:cubicBezTo>
                  <a:cubicBezTo>
                    <a:pt x="10331" y="12957"/>
                    <a:pt x="10443" y="12933"/>
                    <a:pt x="10555" y="12933"/>
                  </a:cubicBezTo>
                  <a:cubicBezTo>
                    <a:pt x="10750" y="12933"/>
                    <a:pt x="10942" y="13007"/>
                    <a:pt x="11081" y="13157"/>
                  </a:cubicBezTo>
                  <a:lnTo>
                    <a:pt x="11449" y="13508"/>
                  </a:lnTo>
                  <a:cubicBezTo>
                    <a:pt x="11583" y="13642"/>
                    <a:pt x="11755" y="13709"/>
                    <a:pt x="11924" y="13709"/>
                  </a:cubicBezTo>
                  <a:cubicBezTo>
                    <a:pt x="12094" y="13709"/>
                    <a:pt x="12261" y="13642"/>
                    <a:pt x="12387" y="13508"/>
                  </a:cubicBezTo>
                  <a:lnTo>
                    <a:pt x="13508" y="12387"/>
                  </a:lnTo>
                  <a:cubicBezTo>
                    <a:pt x="13793" y="12102"/>
                    <a:pt x="13793" y="11684"/>
                    <a:pt x="13508" y="11433"/>
                  </a:cubicBezTo>
                  <a:lnTo>
                    <a:pt x="13157" y="11081"/>
                  </a:lnTo>
                  <a:cubicBezTo>
                    <a:pt x="12922" y="10847"/>
                    <a:pt x="12872" y="10529"/>
                    <a:pt x="13006" y="10227"/>
                  </a:cubicBezTo>
                  <a:cubicBezTo>
                    <a:pt x="13123" y="10010"/>
                    <a:pt x="13207" y="9792"/>
                    <a:pt x="13290" y="9558"/>
                  </a:cubicBezTo>
                  <a:cubicBezTo>
                    <a:pt x="13391" y="9273"/>
                    <a:pt x="13659" y="9056"/>
                    <a:pt x="13993" y="9056"/>
                  </a:cubicBezTo>
                  <a:lnTo>
                    <a:pt x="14496" y="9056"/>
                  </a:lnTo>
                  <a:cubicBezTo>
                    <a:pt x="14847" y="9056"/>
                    <a:pt x="15165" y="8738"/>
                    <a:pt x="15165" y="8386"/>
                  </a:cubicBezTo>
                  <a:lnTo>
                    <a:pt x="15165" y="6779"/>
                  </a:lnTo>
                  <a:cubicBezTo>
                    <a:pt x="15165" y="6394"/>
                    <a:pt x="14881" y="6110"/>
                    <a:pt x="14496" y="6110"/>
                  </a:cubicBezTo>
                  <a:lnTo>
                    <a:pt x="13993" y="6110"/>
                  </a:lnTo>
                  <a:cubicBezTo>
                    <a:pt x="13675" y="6110"/>
                    <a:pt x="13391" y="5892"/>
                    <a:pt x="13290" y="5607"/>
                  </a:cubicBezTo>
                  <a:cubicBezTo>
                    <a:pt x="13207" y="5373"/>
                    <a:pt x="13123" y="5172"/>
                    <a:pt x="13006" y="4938"/>
                  </a:cubicBezTo>
                  <a:cubicBezTo>
                    <a:pt x="12872" y="4637"/>
                    <a:pt x="12922" y="4302"/>
                    <a:pt x="13157" y="4084"/>
                  </a:cubicBezTo>
                  <a:lnTo>
                    <a:pt x="13508" y="3716"/>
                  </a:lnTo>
                  <a:cubicBezTo>
                    <a:pt x="13793" y="3448"/>
                    <a:pt x="13793" y="3030"/>
                    <a:pt x="13508" y="2779"/>
                  </a:cubicBezTo>
                  <a:lnTo>
                    <a:pt x="12387" y="1657"/>
                  </a:lnTo>
                  <a:cubicBezTo>
                    <a:pt x="12253" y="1515"/>
                    <a:pt x="12081" y="1444"/>
                    <a:pt x="11912" y="1444"/>
                  </a:cubicBezTo>
                  <a:cubicBezTo>
                    <a:pt x="11742" y="1444"/>
                    <a:pt x="11575" y="1515"/>
                    <a:pt x="11449" y="1657"/>
                  </a:cubicBezTo>
                  <a:lnTo>
                    <a:pt x="11081" y="2009"/>
                  </a:lnTo>
                  <a:cubicBezTo>
                    <a:pt x="10942" y="2158"/>
                    <a:pt x="10757" y="2232"/>
                    <a:pt x="10562" y="2232"/>
                  </a:cubicBezTo>
                  <a:cubicBezTo>
                    <a:pt x="10451" y="2232"/>
                    <a:pt x="10337" y="2208"/>
                    <a:pt x="10227" y="2159"/>
                  </a:cubicBezTo>
                  <a:cubicBezTo>
                    <a:pt x="10026" y="2042"/>
                    <a:pt x="9792" y="1958"/>
                    <a:pt x="9558" y="1875"/>
                  </a:cubicBezTo>
                  <a:cubicBezTo>
                    <a:pt x="9273" y="1774"/>
                    <a:pt x="9056" y="1507"/>
                    <a:pt x="9056" y="1172"/>
                  </a:cubicBezTo>
                  <a:lnTo>
                    <a:pt x="9056" y="670"/>
                  </a:lnTo>
                  <a:cubicBezTo>
                    <a:pt x="9056" y="285"/>
                    <a:pt x="8771" y="0"/>
                    <a:pt x="838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6;p47">
              <a:extLst>
                <a:ext uri="{FF2B5EF4-FFF2-40B4-BE49-F238E27FC236}">
                  <a16:creationId xmlns:a16="http://schemas.microsoft.com/office/drawing/2014/main" id="{83AE6AB0-65EC-466C-A15A-E0CE2053E7A1}"/>
                </a:ext>
              </a:extLst>
            </p:cNvPr>
            <p:cNvSpPr/>
            <p:nvPr/>
          </p:nvSpPr>
          <p:spPr>
            <a:xfrm>
              <a:off x="6250952" y="2614118"/>
              <a:ext cx="848886" cy="848886"/>
            </a:xfrm>
            <a:custGeom>
              <a:avLst/>
              <a:gdLst/>
              <a:ahLst/>
              <a:cxnLst/>
              <a:rect l="l" t="t" r="r" b="b"/>
              <a:pathLst>
                <a:path w="10864" h="10864" fill="none" extrusionOk="0">
                  <a:moveTo>
                    <a:pt x="8671" y="1792"/>
                  </a:moveTo>
                  <a:cubicBezTo>
                    <a:pt x="10680" y="3583"/>
                    <a:pt x="10864" y="6663"/>
                    <a:pt x="9073" y="8671"/>
                  </a:cubicBezTo>
                  <a:cubicBezTo>
                    <a:pt x="7282" y="10680"/>
                    <a:pt x="4202" y="10864"/>
                    <a:pt x="2193" y="9090"/>
                  </a:cubicBezTo>
                  <a:cubicBezTo>
                    <a:pt x="185" y="7299"/>
                    <a:pt x="1" y="4219"/>
                    <a:pt x="1775" y="2193"/>
                  </a:cubicBezTo>
                  <a:cubicBezTo>
                    <a:pt x="3566" y="185"/>
                    <a:pt x="6646" y="1"/>
                    <a:pt x="8671" y="1792"/>
                  </a:cubicBezTo>
                  <a:close/>
                </a:path>
              </a:pathLst>
            </a:custGeom>
            <a:noFill/>
            <a:ln w="15475" cap="flat" cmpd="sng">
              <a:solidFill>
                <a:srgbClr val="666666"/>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7;p47">
              <a:extLst>
                <a:ext uri="{FF2B5EF4-FFF2-40B4-BE49-F238E27FC236}">
                  <a16:creationId xmlns:a16="http://schemas.microsoft.com/office/drawing/2014/main" id="{93895B00-0755-45F5-9D2C-548ED3325BE2}"/>
                </a:ext>
              </a:extLst>
            </p:cNvPr>
            <p:cNvSpPr/>
            <p:nvPr/>
          </p:nvSpPr>
          <p:spPr>
            <a:xfrm>
              <a:off x="6539981" y="2493708"/>
              <a:ext cx="157056" cy="173075"/>
            </a:xfrm>
            <a:custGeom>
              <a:avLst/>
              <a:gdLst/>
              <a:ahLst/>
              <a:cxnLst/>
              <a:rect l="l" t="t" r="r" b="b"/>
              <a:pathLst>
                <a:path w="2010" h="2215" extrusionOk="0">
                  <a:moveTo>
                    <a:pt x="340" y="1"/>
                  </a:moveTo>
                  <a:cubicBezTo>
                    <a:pt x="302" y="1"/>
                    <a:pt x="275" y="21"/>
                    <a:pt x="269" y="69"/>
                  </a:cubicBezTo>
                  <a:cubicBezTo>
                    <a:pt x="252" y="152"/>
                    <a:pt x="168" y="152"/>
                    <a:pt x="84" y="219"/>
                  </a:cubicBezTo>
                  <a:cubicBezTo>
                    <a:pt x="1" y="269"/>
                    <a:pt x="34" y="688"/>
                    <a:pt x="34" y="822"/>
                  </a:cubicBezTo>
                  <a:cubicBezTo>
                    <a:pt x="34" y="973"/>
                    <a:pt x="1" y="1006"/>
                    <a:pt x="202" y="1240"/>
                  </a:cubicBezTo>
                  <a:cubicBezTo>
                    <a:pt x="369" y="1424"/>
                    <a:pt x="1089" y="1893"/>
                    <a:pt x="1089" y="1893"/>
                  </a:cubicBezTo>
                  <a:lnTo>
                    <a:pt x="1390" y="2094"/>
                  </a:lnTo>
                  <a:cubicBezTo>
                    <a:pt x="1464" y="2177"/>
                    <a:pt x="1553" y="2214"/>
                    <a:pt x="1640" y="2214"/>
                  </a:cubicBezTo>
                  <a:cubicBezTo>
                    <a:pt x="1711" y="2214"/>
                    <a:pt x="1782" y="2189"/>
                    <a:pt x="1842" y="2144"/>
                  </a:cubicBezTo>
                  <a:cubicBezTo>
                    <a:pt x="1959" y="2027"/>
                    <a:pt x="2009" y="1826"/>
                    <a:pt x="1875" y="1676"/>
                  </a:cubicBezTo>
                  <a:lnTo>
                    <a:pt x="1742" y="1508"/>
                  </a:lnTo>
                  <a:cubicBezTo>
                    <a:pt x="1608" y="1324"/>
                    <a:pt x="1507" y="1090"/>
                    <a:pt x="1507" y="839"/>
                  </a:cubicBezTo>
                  <a:cubicBezTo>
                    <a:pt x="1507" y="679"/>
                    <a:pt x="1401" y="232"/>
                    <a:pt x="1247" y="232"/>
                  </a:cubicBezTo>
                  <a:cubicBezTo>
                    <a:pt x="1239" y="232"/>
                    <a:pt x="1231" y="234"/>
                    <a:pt x="1223" y="236"/>
                  </a:cubicBezTo>
                  <a:cubicBezTo>
                    <a:pt x="1091" y="253"/>
                    <a:pt x="1219" y="822"/>
                    <a:pt x="1094" y="822"/>
                  </a:cubicBezTo>
                  <a:cubicBezTo>
                    <a:pt x="1092" y="822"/>
                    <a:pt x="1091" y="822"/>
                    <a:pt x="1089" y="822"/>
                  </a:cubicBezTo>
                  <a:cubicBezTo>
                    <a:pt x="1022" y="822"/>
                    <a:pt x="771" y="403"/>
                    <a:pt x="587" y="152"/>
                  </a:cubicBezTo>
                  <a:cubicBezTo>
                    <a:pt x="511" y="66"/>
                    <a:pt x="408" y="1"/>
                    <a:pt x="340"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8;p47">
              <a:extLst>
                <a:ext uri="{FF2B5EF4-FFF2-40B4-BE49-F238E27FC236}">
                  <a16:creationId xmlns:a16="http://schemas.microsoft.com/office/drawing/2014/main" id="{4B56D7BD-065E-48C8-8681-48DB7E64A9F9}"/>
                </a:ext>
              </a:extLst>
            </p:cNvPr>
            <p:cNvSpPr/>
            <p:nvPr/>
          </p:nvSpPr>
          <p:spPr>
            <a:xfrm>
              <a:off x="6634136" y="2491911"/>
              <a:ext cx="703159" cy="504221"/>
            </a:xfrm>
            <a:custGeom>
              <a:avLst/>
              <a:gdLst/>
              <a:ahLst/>
              <a:cxnLst/>
              <a:rect l="l" t="t" r="r" b="b"/>
              <a:pathLst>
                <a:path w="8999" h="6453" extrusionOk="0">
                  <a:moveTo>
                    <a:pt x="7776" y="1"/>
                  </a:moveTo>
                  <a:cubicBezTo>
                    <a:pt x="7562" y="1"/>
                    <a:pt x="7356" y="87"/>
                    <a:pt x="7199" y="276"/>
                  </a:cubicBezTo>
                  <a:cubicBezTo>
                    <a:pt x="6857" y="683"/>
                    <a:pt x="4964" y="4570"/>
                    <a:pt x="4229" y="4570"/>
                  </a:cubicBezTo>
                  <a:cubicBezTo>
                    <a:pt x="4208" y="4570"/>
                    <a:pt x="4188" y="4567"/>
                    <a:pt x="4169" y="4561"/>
                  </a:cubicBezTo>
                  <a:cubicBezTo>
                    <a:pt x="3483" y="4343"/>
                    <a:pt x="520" y="1498"/>
                    <a:pt x="520" y="1498"/>
                  </a:cubicBezTo>
                  <a:cubicBezTo>
                    <a:pt x="235" y="1699"/>
                    <a:pt x="68" y="1916"/>
                    <a:pt x="1" y="2117"/>
                  </a:cubicBezTo>
                  <a:cubicBezTo>
                    <a:pt x="1" y="2117"/>
                    <a:pt x="3655" y="6452"/>
                    <a:pt x="4163" y="6452"/>
                  </a:cubicBezTo>
                  <a:cubicBezTo>
                    <a:pt x="4165" y="6452"/>
                    <a:pt x="4167" y="6452"/>
                    <a:pt x="4169" y="6452"/>
                  </a:cubicBezTo>
                  <a:cubicBezTo>
                    <a:pt x="4654" y="6402"/>
                    <a:pt x="8554" y="3222"/>
                    <a:pt x="8839" y="1598"/>
                  </a:cubicBezTo>
                  <a:cubicBezTo>
                    <a:pt x="8998" y="643"/>
                    <a:pt x="8360" y="1"/>
                    <a:pt x="7776"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9;p47">
              <a:extLst>
                <a:ext uri="{FF2B5EF4-FFF2-40B4-BE49-F238E27FC236}">
                  <a16:creationId xmlns:a16="http://schemas.microsoft.com/office/drawing/2014/main" id="{339F5B60-5DE7-4112-925B-64AAF5C49540}"/>
                </a:ext>
              </a:extLst>
            </p:cNvPr>
            <p:cNvSpPr/>
            <p:nvPr/>
          </p:nvSpPr>
          <p:spPr>
            <a:xfrm>
              <a:off x="5188915" y="1202025"/>
              <a:ext cx="175341" cy="167839"/>
            </a:xfrm>
            <a:custGeom>
              <a:avLst/>
              <a:gdLst/>
              <a:ahLst/>
              <a:cxnLst/>
              <a:rect l="l" t="t" r="r" b="b"/>
              <a:pathLst>
                <a:path w="2244" h="2148" extrusionOk="0">
                  <a:moveTo>
                    <a:pt x="1241" y="0"/>
                  </a:moveTo>
                  <a:cubicBezTo>
                    <a:pt x="1189" y="0"/>
                    <a:pt x="1134" y="26"/>
                    <a:pt x="1089" y="79"/>
                  </a:cubicBezTo>
                  <a:lnTo>
                    <a:pt x="821" y="480"/>
                  </a:lnTo>
                  <a:cubicBezTo>
                    <a:pt x="788" y="531"/>
                    <a:pt x="737" y="547"/>
                    <a:pt x="687" y="547"/>
                  </a:cubicBezTo>
                  <a:lnTo>
                    <a:pt x="202" y="547"/>
                  </a:lnTo>
                  <a:cubicBezTo>
                    <a:pt x="85" y="547"/>
                    <a:pt x="1" y="698"/>
                    <a:pt x="85" y="798"/>
                  </a:cubicBezTo>
                  <a:lnTo>
                    <a:pt x="369" y="1167"/>
                  </a:lnTo>
                  <a:cubicBezTo>
                    <a:pt x="403" y="1217"/>
                    <a:pt x="419" y="1284"/>
                    <a:pt x="403" y="1317"/>
                  </a:cubicBezTo>
                  <a:lnTo>
                    <a:pt x="252" y="1786"/>
                  </a:lnTo>
                  <a:cubicBezTo>
                    <a:pt x="210" y="1884"/>
                    <a:pt x="285" y="1982"/>
                    <a:pt x="379" y="1982"/>
                  </a:cubicBezTo>
                  <a:cubicBezTo>
                    <a:pt x="398" y="1982"/>
                    <a:pt x="417" y="1978"/>
                    <a:pt x="436" y="1970"/>
                  </a:cubicBezTo>
                  <a:lnTo>
                    <a:pt x="905" y="1803"/>
                  </a:lnTo>
                  <a:cubicBezTo>
                    <a:pt x="919" y="1798"/>
                    <a:pt x="934" y="1796"/>
                    <a:pt x="948" y="1796"/>
                  </a:cubicBezTo>
                  <a:cubicBezTo>
                    <a:pt x="983" y="1796"/>
                    <a:pt x="1015" y="1808"/>
                    <a:pt x="1039" y="1819"/>
                  </a:cubicBezTo>
                  <a:lnTo>
                    <a:pt x="1440" y="2121"/>
                  </a:lnTo>
                  <a:cubicBezTo>
                    <a:pt x="1463" y="2139"/>
                    <a:pt x="1490" y="2147"/>
                    <a:pt x="1518" y="2147"/>
                  </a:cubicBezTo>
                  <a:cubicBezTo>
                    <a:pt x="1594" y="2147"/>
                    <a:pt x="1675" y="2085"/>
                    <a:pt x="1675" y="1987"/>
                  </a:cubicBezTo>
                  <a:lnTo>
                    <a:pt x="1675" y="1518"/>
                  </a:lnTo>
                  <a:cubicBezTo>
                    <a:pt x="1675" y="1468"/>
                    <a:pt x="1691" y="1401"/>
                    <a:pt x="1742" y="1384"/>
                  </a:cubicBezTo>
                  <a:lnTo>
                    <a:pt x="2127" y="1100"/>
                  </a:lnTo>
                  <a:cubicBezTo>
                    <a:pt x="2244" y="1016"/>
                    <a:pt x="2210" y="865"/>
                    <a:pt x="2093" y="815"/>
                  </a:cubicBezTo>
                  <a:lnTo>
                    <a:pt x="1641" y="681"/>
                  </a:lnTo>
                  <a:cubicBezTo>
                    <a:pt x="1574" y="648"/>
                    <a:pt x="1558" y="614"/>
                    <a:pt x="1524" y="564"/>
                  </a:cubicBezTo>
                  <a:lnTo>
                    <a:pt x="1390" y="112"/>
                  </a:lnTo>
                  <a:cubicBezTo>
                    <a:pt x="1363" y="39"/>
                    <a:pt x="1305"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30;p47">
              <a:extLst>
                <a:ext uri="{FF2B5EF4-FFF2-40B4-BE49-F238E27FC236}">
                  <a16:creationId xmlns:a16="http://schemas.microsoft.com/office/drawing/2014/main" id="{45D9AA25-66A3-40F1-8E6D-43D20A31073C}"/>
                </a:ext>
              </a:extLst>
            </p:cNvPr>
            <p:cNvSpPr/>
            <p:nvPr/>
          </p:nvSpPr>
          <p:spPr>
            <a:xfrm>
              <a:off x="5127499" y="1147954"/>
              <a:ext cx="294344" cy="273481"/>
            </a:xfrm>
            <a:custGeom>
              <a:avLst/>
              <a:gdLst/>
              <a:ahLst/>
              <a:cxnLst/>
              <a:rect l="l" t="t" r="r" b="b"/>
              <a:pathLst>
                <a:path w="3767" h="3500" extrusionOk="0">
                  <a:moveTo>
                    <a:pt x="1875" y="151"/>
                  </a:moveTo>
                  <a:cubicBezTo>
                    <a:pt x="1959" y="151"/>
                    <a:pt x="2042" y="151"/>
                    <a:pt x="2109" y="168"/>
                  </a:cubicBezTo>
                  <a:cubicBezTo>
                    <a:pt x="2980" y="302"/>
                    <a:pt x="3599" y="1122"/>
                    <a:pt x="3448" y="1993"/>
                  </a:cubicBezTo>
                  <a:cubicBezTo>
                    <a:pt x="3314" y="2763"/>
                    <a:pt x="2645" y="3348"/>
                    <a:pt x="1858" y="3348"/>
                  </a:cubicBezTo>
                  <a:cubicBezTo>
                    <a:pt x="1774" y="3348"/>
                    <a:pt x="1691" y="3348"/>
                    <a:pt x="1624" y="3332"/>
                  </a:cubicBezTo>
                  <a:cubicBezTo>
                    <a:pt x="1205" y="3265"/>
                    <a:pt x="837" y="3047"/>
                    <a:pt x="586" y="2712"/>
                  </a:cubicBezTo>
                  <a:cubicBezTo>
                    <a:pt x="335" y="2378"/>
                    <a:pt x="218" y="1926"/>
                    <a:pt x="285" y="1507"/>
                  </a:cubicBezTo>
                  <a:cubicBezTo>
                    <a:pt x="435" y="737"/>
                    <a:pt x="1105" y="151"/>
                    <a:pt x="1875" y="151"/>
                  </a:cubicBezTo>
                  <a:close/>
                  <a:moveTo>
                    <a:pt x="1875" y="1"/>
                  </a:moveTo>
                  <a:cubicBezTo>
                    <a:pt x="1021" y="1"/>
                    <a:pt x="268" y="637"/>
                    <a:pt x="134" y="1490"/>
                  </a:cubicBezTo>
                  <a:cubicBezTo>
                    <a:pt x="0" y="2445"/>
                    <a:pt x="670" y="3332"/>
                    <a:pt x="1607" y="3482"/>
                  </a:cubicBezTo>
                  <a:cubicBezTo>
                    <a:pt x="1691" y="3499"/>
                    <a:pt x="1774" y="3499"/>
                    <a:pt x="1875" y="3499"/>
                  </a:cubicBezTo>
                  <a:cubicBezTo>
                    <a:pt x="2729" y="3499"/>
                    <a:pt x="3482" y="2863"/>
                    <a:pt x="3616" y="2009"/>
                  </a:cubicBezTo>
                  <a:cubicBezTo>
                    <a:pt x="3766" y="1055"/>
                    <a:pt x="3097" y="168"/>
                    <a:pt x="2143" y="17"/>
                  </a:cubicBezTo>
                  <a:cubicBezTo>
                    <a:pt x="2059" y="1"/>
                    <a:pt x="1975" y="1"/>
                    <a:pt x="1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31;p47">
              <a:extLst>
                <a:ext uri="{FF2B5EF4-FFF2-40B4-BE49-F238E27FC236}">
                  <a16:creationId xmlns:a16="http://schemas.microsoft.com/office/drawing/2014/main" id="{83FA704D-9E7D-464E-8006-E5829938A975}"/>
                </a:ext>
              </a:extLst>
            </p:cNvPr>
            <p:cNvSpPr/>
            <p:nvPr/>
          </p:nvSpPr>
          <p:spPr>
            <a:xfrm>
              <a:off x="3368324" y="4634820"/>
              <a:ext cx="4351477" cy="53680"/>
            </a:xfrm>
            <a:custGeom>
              <a:avLst/>
              <a:gdLst/>
              <a:ahLst/>
              <a:cxnLst/>
              <a:rect l="l" t="t" r="r" b="b"/>
              <a:pathLst>
                <a:path w="55690" h="687" extrusionOk="0">
                  <a:moveTo>
                    <a:pt x="336" y="1"/>
                  </a:moveTo>
                  <a:cubicBezTo>
                    <a:pt x="135" y="1"/>
                    <a:pt x="1" y="151"/>
                    <a:pt x="1" y="352"/>
                  </a:cubicBezTo>
                  <a:cubicBezTo>
                    <a:pt x="1" y="536"/>
                    <a:pt x="135" y="687"/>
                    <a:pt x="336" y="687"/>
                  </a:cubicBezTo>
                  <a:lnTo>
                    <a:pt x="55355" y="687"/>
                  </a:lnTo>
                  <a:cubicBezTo>
                    <a:pt x="55539" y="687"/>
                    <a:pt x="55690" y="520"/>
                    <a:pt x="55690" y="352"/>
                  </a:cubicBezTo>
                  <a:cubicBezTo>
                    <a:pt x="55690" y="151"/>
                    <a:pt x="55539" y="1"/>
                    <a:pt x="55355"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itle 1">
            <a:extLst>
              <a:ext uri="{FF2B5EF4-FFF2-40B4-BE49-F238E27FC236}">
                <a16:creationId xmlns:a16="http://schemas.microsoft.com/office/drawing/2014/main" id="{B539B913-656A-4855-BB9F-7EDD901C5AFB}"/>
              </a:ext>
            </a:extLst>
          </p:cNvPr>
          <p:cNvSpPr txBox="1">
            <a:spLocks/>
          </p:cNvSpPr>
          <p:nvPr/>
        </p:nvSpPr>
        <p:spPr>
          <a:xfrm>
            <a:off x="1541929" y="3330365"/>
            <a:ext cx="5354172" cy="809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ID" sz="3200" baseline="1207" dirty="0" err="1">
                <a:cs typeface="Times New Roman"/>
              </a:rPr>
              <a:t>Kemampuan</a:t>
            </a:r>
            <a:r>
              <a:rPr lang="en-ID" sz="3200" baseline="1207" dirty="0">
                <a:cs typeface="Times New Roman"/>
              </a:rPr>
              <a:t> Akhir yang </a:t>
            </a:r>
            <a:r>
              <a:rPr lang="en-ID" sz="3200" baseline="1207" dirty="0" err="1">
                <a:cs typeface="Times New Roman"/>
              </a:rPr>
              <a:t>Diharapkan</a:t>
            </a:r>
            <a:endParaRPr lang="en-ID" sz="3200" dirty="0">
              <a:solidFill>
                <a:srgbClr val="FFFF00"/>
              </a:solidFill>
            </a:endParaRPr>
          </a:p>
        </p:txBody>
      </p:sp>
      <p:sp>
        <p:nvSpPr>
          <p:cNvPr id="83" name="Content Placeholder 2">
            <a:extLst>
              <a:ext uri="{FF2B5EF4-FFF2-40B4-BE49-F238E27FC236}">
                <a16:creationId xmlns:a16="http://schemas.microsoft.com/office/drawing/2014/main" id="{FB3AE7A1-F012-4542-A649-7AB7CDD493BB}"/>
              </a:ext>
            </a:extLst>
          </p:cNvPr>
          <p:cNvSpPr txBox="1">
            <a:spLocks/>
          </p:cNvSpPr>
          <p:nvPr/>
        </p:nvSpPr>
        <p:spPr>
          <a:xfrm>
            <a:off x="1944410" y="4327596"/>
            <a:ext cx="4476633" cy="14133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nSpc>
                <a:spcPts val="1660"/>
              </a:lnSpc>
              <a:spcBef>
                <a:spcPts val="83"/>
              </a:spcBef>
              <a:buFont typeface="+mj-lt"/>
              <a:buAutoNum type="arabicPeriod"/>
            </a:pPr>
            <a:r>
              <a:rPr lang="en-ID" sz="1600" spc="-17" dirty="0" err="1" smtClean="0">
                <a:cs typeface="Times New Roman"/>
              </a:rPr>
              <a:t>Mahasiswa</a:t>
            </a:r>
            <a:r>
              <a:rPr lang="en-ID" sz="1600" spc="-17" dirty="0" smtClean="0">
                <a:cs typeface="Times New Roman"/>
              </a:rPr>
              <a:t> </a:t>
            </a:r>
            <a:r>
              <a:rPr lang="en-ID" sz="1600" spc="-17" dirty="0" err="1" smtClean="0">
                <a:cs typeface="Times New Roman"/>
              </a:rPr>
              <a:t>dapat</a:t>
            </a:r>
            <a:r>
              <a:rPr lang="en-ID" sz="1600" spc="-17" dirty="0" smtClean="0">
                <a:cs typeface="Times New Roman"/>
              </a:rPr>
              <a:t> </a:t>
            </a:r>
            <a:r>
              <a:rPr lang="en-ID" sz="1600" spc="-17" dirty="0" err="1" smtClean="0">
                <a:cs typeface="Times New Roman"/>
              </a:rPr>
              <a:t>membuat</a:t>
            </a:r>
            <a:r>
              <a:rPr lang="en-ID" sz="1600" spc="-17" dirty="0" smtClean="0">
                <a:cs typeface="Times New Roman"/>
              </a:rPr>
              <a:t> </a:t>
            </a:r>
            <a:r>
              <a:rPr lang="en-ID" sz="1600" spc="-17" dirty="0">
                <a:cs typeface="Times New Roman"/>
              </a:rPr>
              <a:t>heading, layout, </a:t>
            </a:r>
            <a:r>
              <a:rPr lang="en-ID" sz="1600" spc="-17" dirty="0" err="1">
                <a:cs typeface="Times New Roman"/>
              </a:rPr>
              <a:t>halaman</a:t>
            </a:r>
            <a:r>
              <a:rPr lang="en-ID" sz="1600" spc="-17" dirty="0">
                <a:cs typeface="Times New Roman"/>
              </a:rPr>
              <a:t>, </a:t>
            </a:r>
            <a:r>
              <a:rPr lang="en-ID" sz="1600" spc="-17" dirty="0" err="1">
                <a:cs typeface="Times New Roman"/>
              </a:rPr>
              <a:t>daftar</a:t>
            </a:r>
            <a:r>
              <a:rPr lang="en-ID" sz="1600" spc="-17" dirty="0">
                <a:cs typeface="Times New Roman"/>
              </a:rPr>
              <a:t> </a:t>
            </a:r>
            <a:r>
              <a:rPr lang="en-ID" sz="1600" spc="-17" dirty="0" err="1">
                <a:cs typeface="Times New Roman"/>
              </a:rPr>
              <a:t>isi</a:t>
            </a:r>
            <a:r>
              <a:rPr lang="en-ID" sz="1600" spc="-17" dirty="0">
                <a:cs typeface="Times New Roman"/>
              </a:rPr>
              <a:t>, </a:t>
            </a:r>
            <a:r>
              <a:rPr lang="en-ID" sz="1600" spc="-17" dirty="0" err="1">
                <a:cs typeface="Times New Roman"/>
              </a:rPr>
              <a:t>daftar</a:t>
            </a:r>
            <a:r>
              <a:rPr lang="en-ID" sz="1600" spc="-17" dirty="0">
                <a:cs typeface="Times New Roman"/>
              </a:rPr>
              <a:t> </a:t>
            </a:r>
            <a:r>
              <a:rPr lang="en-ID" sz="1600" spc="-17" dirty="0" err="1">
                <a:cs typeface="Times New Roman"/>
              </a:rPr>
              <a:t>gambar</a:t>
            </a:r>
            <a:r>
              <a:rPr lang="en-ID" sz="1600" spc="-17" dirty="0">
                <a:cs typeface="Times New Roman"/>
              </a:rPr>
              <a:t>, </a:t>
            </a:r>
            <a:r>
              <a:rPr lang="en-ID" sz="1600" spc="-17" dirty="0" err="1">
                <a:cs typeface="Times New Roman"/>
              </a:rPr>
              <a:t>dan</a:t>
            </a:r>
            <a:r>
              <a:rPr lang="en-ID" sz="1600" spc="-17" dirty="0">
                <a:cs typeface="Times New Roman"/>
              </a:rPr>
              <a:t> </a:t>
            </a:r>
            <a:r>
              <a:rPr lang="en-ID" sz="1600" spc="-17" dirty="0" err="1">
                <a:cs typeface="Times New Roman"/>
              </a:rPr>
              <a:t>daftar</a:t>
            </a:r>
            <a:r>
              <a:rPr lang="en-ID" sz="1600" spc="-17" dirty="0">
                <a:cs typeface="Times New Roman"/>
              </a:rPr>
              <a:t> </a:t>
            </a:r>
            <a:r>
              <a:rPr lang="en-ID" sz="1600" spc="-17" dirty="0" err="1">
                <a:cs typeface="Times New Roman"/>
              </a:rPr>
              <a:t>tabel</a:t>
            </a:r>
            <a:endParaRPr lang="en-ID" sz="1600" spc="-17" dirty="0">
              <a:cs typeface="Times New Roman"/>
            </a:endParaRPr>
          </a:p>
          <a:p>
            <a:pPr marL="266700" indent="-266700">
              <a:lnSpc>
                <a:spcPts val="1660"/>
              </a:lnSpc>
              <a:spcBef>
                <a:spcPts val="83"/>
              </a:spcBef>
              <a:buFont typeface="+mj-lt"/>
              <a:buAutoNum type="arabicPeriod"/>
            </a:pPr>
            <a:r>
              <a:rPr lang="en-ID" sz="1600" spc="-17" dirty="0" err="1" smtClean="0">
                <a:cs typeface="Times New Roman"/>
              </a:rPr>
              <a:t>Mahasiswa</a:t>
            </a:r>
            <a:r>
              <a:rPr lang="en-ID" sz="1600" spc="-17" dirty="0" smtClean="0">
                <a:cs typeface="Times New Roman"/>
              </a:rPr>
              <a:t> </a:t>
            </a:r>
            <a:r>
              <a:rPr lang="en-ID" sz="1600" spc="-17" dirty="0" err="1" smtClean="0">
                <a:cs typeface="Times New Roman"/>
              </a:rPr>
              <a:t>dapat</a:t>
            </a:r>
            <a:r>
              <a:rPr lang="en-ID" sz="1600" spc="-17" dirty="0" smtClean="0">
                <a:cs typeface="Times New Roman"/>
              </a:rPr>
              <a:t> </a:t>
            </a:r>
            <a:r>
              <a:rPr lang="en-ID" sz="1600" spc="-17" dirty="0" err="1" smtClean="0">
                <a:cs typeface="Times New Roman"/>
              </a:rPr>
              <a:t>menerapkan</a:t>
            </a:r>
            <a:r>
              <a:rPr lang="en-ID" sz="1600" spc="-17" dirty="0" smtClean="0">
                <a:cs typeface="Times New Roman"/>
              </a:rPr>
              <a:t> </a:t>
            </a:r>
            <a:r>
              <a:rPr lang="en-ID" sz="1600" spc="-17" dirty="0" err="1">
                <a:cs typeface="Times New Roman"/>
              </a:rPr>
              <a:t>daftar</a:t>
            </a:r>
            <a:r>
              <a:rPr lang="en-ID" sz="1600" spc="-17" dirty="0">
                <a:cs typeface="Times New Roman"/>
              </a:rPr>
              <a:t> </a:t>
            </a:r>
            <a:r>
              <a:rPr lang="en-ID" sz="1600" spc="-17" dirty="0" err="1">
                <a:cs typeface="Times New Roman"/>
              </a:rPr>
              <a:t>pustaka</a:t>
            </a:r>
            <a:r>
              <a:rPr lang="en-ID" sz="1600" spc="-17" dirty="0">
                <a:cs typeface="Times New Roman"/>
              </a:rPr>
              <a:t> </a:t>
            </a:r>
            <a:r>
              <a:rPr lang="en-ID" sz="1600" spc="-17" dirty="0" err="1">
                <a:cs typeface="Times New Roman"/>
              </a:rPr>
              <a:t>ilmiah</a:t>
            </a:r>
            <a:r>
              <a:rPr lang="en-ID" sz="1600" spc="-17" dirty="0">
                <a:cs typeface="Times New Roman"/>
              </a:rPr>
              <a:t> </a:t>
            </a:r>
          </a:p>
          <a:p>
            <a:endParaRPr lang="en-ID" sz="1600" dirty="0"/>
          </a:p>
        </p:txBody>
      </p:sp>
      <p:sp>
        <p:nvSpPr>
          <p:cNvPr id="8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8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3303136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Header &amp; Footer</a:t>
            </a:r>
            <a:endParaRPr lang="en-US" dirty="0"/>
          </a:p>
        </p:txBody>
      </p:sp>
      <p:sp>
        <p:nvSpPr>
          <p:cNvPr id="3" name="Content Placeholder 2"/>
          <p:cNvSpPr>
            <a:spLocks noGrp="1"/>
          </p:cNvSpPr>
          <p:nvPr>
            <p:ph idx="1"/>
          </p:nvPr>
        </p:nvSpPr>
        <p:spPr/>
        <p:txBody>
          <a:bodyPr/>
          <a:lstStyle/>
          <a:p>
            <a:r>
              <a:rPr lang="id-ID" dirty="0"/>
              <a:t>Double klik di bagian atas lembar kerja untuk header.</a:t>
            </a:r>
          </a:p>
          <a:p>
            <a:r>
              <a:rPr lang="id-ID" dirty="0"/>
              <a:t>Double klik di bagian bawah lembar kerja untuk footer.</a:t>
            </a:r>
          </a:p>
          <a:p>
            <a:endParaRPr lang="en-US" dirty="0"/>
          </a:p>
          <a:p>
            <a:endParaRPr lang="en-US" dirty="0"/>
          </a:p>
        </p:txBody>
      </p:sp>
      <p:pic>
        <p:nvPicPr>
          <p:cNvPr id="4" name="Picture 3"/>
          <p:cNvPicPr>
            <a:picLocks noChangeAspect="1"/>
          </p:cNvPicPr>
          <p:nvPr/>
        </p:nvPicPr>
        <p:blipFill>
          <a:blip r:embed="rId2"/>
          <a:stretch>
            <a:fillRect/>
          </a:stretch>
        </p:blipFill>
        <p:spPr>
          <a:xfrm>
            <a:off x="4498975" y="3286625"/>
            <a:ext cx="6646545" cy="357137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180712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Halaman pada footer</a:t>
            </a:r>
            <a:endParaRPr lang="en-US" dirty="0"/>
          </a:p>
        </p:txBody>
      </p:sp>
      <p:sp>
        <p:nvSpPr>
          <p:cNvPr id="3" name="Content Placeholder 2"/>
          <p:cNvSpPr>
            <a:spLocks noGrp="1"/>
          </p:cNvSpPr>
          <p:nvPr>
            <p:ph idx="1"/>
          </p:nvPr>
        </p:nvSpPr>
        <p:spPr>
          <a:xfrm>
            <a:off x="1541928" y="2240897"/>
            <a:ext cx="4258797" cy="2976563"/>
          </a:xfrm>
        </p:spPr>
        <p:txBody>
          <a:bodyPr/>
          <a:lstStyle/>
          <a:p>
            <a:r>
              <a:rPr lang="id-ID" dirty="0"/>
              <a:t>Pada footer section 1 masuk menu tab design </a:t>
            </a:r>
            <a:r>
              <a:rPr lang="id-ID" dirty="0">
                <a:sym typeface="Wingdings" panose="05000000000000000000" pitchFamily="2" charset="2"/>
              </a:rPr>
              <a:t> Page Number</a:t>
            </a:r>
          </a:p>
          <a:p>
            <a:r>
              <a:rPr lang="id-ID" dirty="0">
                <a:sym typeface="Wingdings" panose="05000000000000000000" pitchFamily="2" charset="2"/>
              </a:rPr>
              <a:t>Pilih yag plain number 3</a:t>
            </a:r>
          </a:p>
          <a:p>
            <a:r>
              <a:rPr lang="id-ID" dirty="0">
                <a:sym typeface="Wingdings" panose="05000000000000000000" pitchFamily="2" charset="2"/>
              </a:rPr>
              <a:t>Untuk merubah tipe tulisan number klik format page numbers</a:t>
            </a:r>
          </a:p>
          <a:p>
            <a:endParaRPr lang="en-US" dirty="0"/>
          </a:p>
        </p:txBody>
      </p:sp>
      <p:pic>
        <p:nvPicPr>
          <p:cNvPr id="4" name="Picture 3"/>
          <p:cNvPicPr>
            <a:picLocks noChangeAspect="1"/>
          </p:cNvPicPr>
          <p:nvPr/>
        </p:nvPicPr>
        <p:blipFill>
          <a:blip r:embed="rId2"/>
          <a:stretch>
            <a:fillRect/>
          </a:stretch>
        </p:blipFill>
        <p:spPr>
          <a:xfrm>
            <a:off x="6659074" y="1065489"/>
            <a:ext cx="5381943" cy="3949711"/>
          </a:xfrm>
          <a:prstGeom prst="rect">
            <a:avLst/>
          </a:prstGeom>
        </p:spPr>
      </p:pic>
      <p:pic>
        <p:nvPicPr>
          <p:cNvPr id="5" name="Picture 4"/>
          <p:cNvPicPr>
            <a:picLocks noChangeAspect="1"/>
          </p:cNvPicPr>
          <p:nvPr/>
        </p:nvPicPr>
        <p:blipFill>
          <a:blip r:embed="rId3"/>
          <a:stretch>
            <a:fillRect/>
          </a:stretch>
        </p:blipFill>
        <p:spPr>
          <a:xfrm>
            <a:off x="5336223" y="3318791"/>
            <a:ext cx="2920048" cy="3392818"/>
          </a:xfrm>
          <a:prstGeom prst="rect">
            <a:avLst/>
          </a:prstGeom>
        </p:spPr>
      </p:pic>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313064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Halaman pada footer (2)</a:t>
            </a:r>
            <a:endParaRPr lang="en-US" dirty="0"/>
          </a:p>
        </p:txBody>
      </p:sp>
      <p:sp>
        <p:nvSpPr>
          <p:cNvPr id="3" name="Content Placeholder 2"/>
          <p:cNvSpPr>
            <a:spLocks noGrp="1"/>
          </p:cNvSpPr>
          <p:nvPr>
            <p:ph idx="1"/>
          </p:nvPr>
        </p:nvSpPr>
        <p:spPr/>
        <p:txBody>
          <a:bodyPr/>
          <a:lstStyle/>
          <a:p>
            <a:r>
              <a:rPr lang="id-ID" dirty="0"/>
              <a:t>Lihat pada footer section 2, normalnya disana akan melanjutkan nomor halaman terakhir dari section 1. </a:t>
            </a:r>
          </a:p>
          <a:p>
            <a:r>
              <a:rPr lang="id-ID" dirty="0"/>
              <a:t>Kita ingin membuat halaman section 1 dan 2 tidak terhubung.</a:t>
            </a:r>
          </a:p>
          <a:p>
            <a:r>
              <a:rPr lang="id-ID" dirty="0"/>
              <a:t>Maka kita harus mematikan link to previous.</a:t>
            </a:r>
          </a:p>
          <a:p>
            <a:r>
              <a:rPr lang="id-ID" dirty="0"/>
              <a:t>Kemudian masuk ke format page numbers</a:t>
            </a:r>
          </a:p>
          <a:p>
            <a:r>
              <a:rPr lang="id-ID" dirty="0"/>
              <a:t>Isikan start at : 1</a:t>
            </a:r>
            <a:endParaRPr lang="en-US" dirty="0"/>
          </a:p>
          <a:p>
            <a:endParaRPr lang="en-US" dirty="0"/>
          </a:p>
        </p:txBody>
      </p:sp>
      <p:pic>
        <p:nvPicPr>
          <p:cNvPr id="4" name="Picture 3"/>
          <p:cNvPicPr>
            <a:picLocks noChangeAspect="1"/>
          </p:cNvPicPr>
          <p:nvPr/>
        </p:nvPicPr>
        <p:blipFill>
          <a:blip r:embed="rId2"/>
          <a:stretch>
            <a:fillRect/>
          </a:stretch>
        </p:blipFill>
        <p:spPr>
          <a:xfrm>
            <a:off x="7786687" y="3667919"/>
            <a:ext cx="4110673" cy="2579477"/>
          </a:xfrm>
          <a:prstGeom prst="rect">
            <a:avLst/>
          </a:prstGeom>
        </p:spPr>
      </p:pic>
      <p:pic>
        <p:nvPicPr>
          <p:cNvPr id="5" name="Picture 4"/>
          <p:cNvPicPr>
            <a:picLocks noChangeAspect="1"/>
          </p:cNvPicPr>
          <p:nvPr/>
        </p:nvPicPr>
        <p:blipFill>
          <a:blip r:embed="rId3"/>
          <a:stretch>
            <a:fillRect/>
          </a:stretch>
        </p:blipFill>
        <p:spPr>
          <a:xfrm>
            <a:off x="4232667" y="4276619"/>
            <a:ext cx="2943225" cy="1362075"/>
          </a:xfrm>
          <a:prstGeom prst="rect">
            <a:avLst/>
          </a:prstGeom>
        </p:spPr>
      </p:pic>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644366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Membuat Daftar Isi</a:t>
            </a:r>
            <a:endParaRPr lang="en-US" dirty="0"/>
          </a:p>
        </p:txBody>
      </p:sp>
      <p:sp>
        <p:nvSpPr>
          <p:cNvPr id="3" name="Content Placeholder 2"/>
          <p:cNvSpPr>
            <a:spLocks noGrp="1"/>
          </p:cNvSpPr>
          <p:nvPr>
            <p:ph idx="1"/>
          </p:nvPr>
        </p:nvSpPr>
        <p:spPr/>
        <p:txBody>
          <a:bodyPr/>
          <a:lstStyle/>
          <a:p>
            <a:r>
              <a:rPr lang="id-ID" dirty="0"/>
              <a:t>Pastikan Pada section 1 dan 2 sudah memiliki Heading 1.</a:t>
            </a:r>
          </a:p>
          <a:p>
            <a:r>
              <a:rPr lang="id-ID" dirty="0"/>
              <a:t>Pada ujung awal section 1. </a:t>
            </a:r>
          </a:p>
          <a:p>
            <a:r>
              <a:rPr lang="id-ID" dirty="0">
                <a:sym typeface="Wingdings" panose="05000000000000000000" pitchFamily="2" charset="2"/>
              </a:rPr>
              <a:t>Klik Menu Reference  Table of Contents</a:t>
            </a:r>
          </a:p>
          <a:p>
            <a:endParaRPr lang="en-US" dirty="0"/>
          </a:p>
          <a:p>
            <a:endParaRPr lang="en-US" dirty="0"/>
          </a:p>
        </p:txBody>
      </p:sp>
      <p:pic>
        <p:nvPicPr>
          <p:cNvPr id="4" name="Picture 3"/>
          <p:cNvPicPr>
            <a:picLocks noChangeAspect="1"/>
          </p:cNvPicPr>
          <p:nvPr/>
        </p:nvPicPr>
        <p:blipFill>
          <a:blip r:embed="rId2"/>
          <a:stretch>
            <a:fillRect/>
          </a:stretch>
        </p:blipFill>
        <p:spPr>
          <a:xfrm>
            <a:off x="1148715" y="3554412"/>
            <a:ext cx="3768725" cy="3213581"/>
          </a:xfrm>
          <a:prstGeom prst="rect">
            <a:avLst/>
          </a:prstGeom>
        </p:spPr>
      </p:pic>
      <p:pic>
        <p:nvPicPr>
          <p:cNvPr id="5" name="Picture 4"/>
          <p:cNvPicPr>
            <a:picLocks noChangeAspect="1"/>
          </p:cNvPicPr>
          <p:nvPr/>
        </p:nvPicPr>
        <p:blipFill>
          <a:blip r:embed="rId3"/>
          <a:stretch>
            <a:fillRect/>
          </a:stretch>
        </p:blipFill>
        <p:spPr>
          <a:xfrm>
            <a:off x="5310653" y="4866486"/>
            <a:ext cx="6698101" cy="1901507"/>
          </a:xfrm>
          <a:prstGeom prst="rect">
            <a:avLst/>
          </a:prstGeom>
        </p:spPr>
      </p:pic>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057001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Tabel</a:t>
            </a:r>
            <a:endParaRPr lang="en-US" dirty="0"/>
          </a:p>
        </p:txBody>
      </p:sp>
      <p:sp>
        <p:nvSpPr>
          <p:cNvPr id="3" name="Content Placeholder 2"/>
          <p:cNvSpPr>
            <a:spLocks noGrp="1"/>
          </p:cNvSpPr>
          <p:nvPr>
            <p:ph idx="1"/>
          </p:nvPr>
        </p:nvSpPr>
        <p:spPr/>
        <p:txBody>
          <a:bodyPr/>
          <a:lstStyle/>
          <a:p>
            <a:r>
              <a:rPr lang="id-ID" dirty="0"/>
              <a:t>Tabel memiliki label keterangan yang di sebut dengan caption.</a:t>
            </a:r>
          </a:p>
          <a:p>
            <a:r>
              <a:rPr lang="id-ID" dirty="0"/>
              <a:t>Keterangan tersebut biasanya terletak di atas tabel dan di beri nomor.</a:t>
            </a:r>
          </a:p>
          <a:p>
            <a:r>
              <a:rPr lang="id-ID" dirty="0"/>
              <a:t>Contoh caption: Tabel 1. Arsitektur Sistem</a:t>
            </a:r>
          </a:p>
          <a:p>
            <a:r>
              <a:rPr lang="id-ID" dirty="0"/>
              <a:t>Gunakan menu INSERT </a:t>
            </a:r>
            <a:r>
              <a:rPr lang="id-ID" dirty="0">
                <a:sym typeface="Wingdings" panose="05000000000000000000" pitchFamily="2" charset="2"/>
              </a:rPr>
              <a:t> Table</a:t>
            </a:r>
            <a:r>
              <a:rPr lang="id-ID" dirty="0"/>
              <a:t> untuk menambahkan tabel.</a:t>
            </a:r>
            <a:endParaRPr lang="en-US" dirty="0"/>
          </a:p>
          <a:p>
            <a:endParaRPr lang="en-US" dirty="0"/>
          </a:p>
        </p:txBody>
      </p:sp>
      <p:pic>
        <p:nvPicPr>
          <p:cNvPr id="4" name="Picture 3"/>
          <p:cNvPicPr>
            <a:picLocks noChangeAspect="1"/>
          </p:cNvPicPr>
          <p:nvPr/>
        </p:nvPicPr>
        <p:blipFill>
          <a:blip r:embed="rId2"/>
          <a:stretch>
            <a:fillRect/>
          </a:stretch>
        </p:blipFill>
        <p:spPr>
          <a:xfrm>
            <a:off x="1541928" y="3838107"/>
            <a:ext cx="4591178" cy="275870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303672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Caption Tabel</a:t>
            </a:r>
            <a:endParaRPr lang="en-US" dirty="0"/>
          </a:p>
        </p:txBody>
      </p:sp>
      <p:sp>
        <p:nvSpPr>
          <p:cNvPr id="3" name="Content Placeholder 2"/>
          <p:cNvSpPr>
            <a:spLocks noGrp="1"/>
          </p:cNvSpPr>
          <p:nvPr>
            <p:ph idx="1"/>
          </p:nvPr>
        </p:nvSpPr>
        <p:spPr/>
        <p:txBody>
          <a:bodyPr/>
          <a:lstStyle/>
          <a:p>
            <a:r>
              <a:rPr lang="id-ID" dirty="0"/>
              <a:t>Klik Kanan pada tabel </a:t>
            </a:r>
            <a:r>
              <a:rPr lang="id-ID" dirty="0">
                <a:sym typeface="Wingdings" panose="05000000000000000000" pitchFamily="2" charset="2"/>
              </a:rPr>
              <a:t> Insert Caption (cara 1)</a:t>
            </a:r>
          </a:p>
          <a:p>
            <a:r>
              <a:rPr lang="id-ID" dirty="0">
                <a:sym typeface="Wingdings" panose="05000000000000000000" pitchFamily="2" charset="2"/>
              </a:rPr>
              <a:t>Klik tabel  Reference  Insert Caption (cara 2)</a:t>
            </a:r>
          </a:p>
          <a:p>
            <a:r>
              <a:rPr lang="id-ID" dirty="0">
                <a:sym typeface="Wingdings" panose="05000000000000000000" pitchFamily="2" charset="2"/>
              </a:rPr>
              <a:t>Atur Caption</a:t>
            </a:r>
            <a:endParaRPr lang="en-US" dirty="0"/>
          </a:p>
          <a:p>
            <a:endParaRPr lang="en-US" dirty="0"/>
          </a:p>
        </p:txBody>
      </p:sp>
      <p:pic>
        <p:nvPicPr>
          <p:cNvPr id="4" name="Picture 3"/>
          <p:cNvPicPr>
            <a:picLocks noChangeAspect="1"/>
          </p:cNvPicPr>
          <p:nvPr/>
        </p:nvPicPr>
        <p:blipFill>
          <a:blip r:embed="rId2"/>
          <a:stretch>
            <a:fillRect/>
          </a:stretch>
        </p:blipFill>
        <p:spPr>
          <a:xfrm>
            <a:off x="9345145" y="2004703"/>
            <a:ext cx="2142055" cy="3317403"/>
          </a:xfrm>
          <a:prstGeom prst="rect">
            <a:avLst/>
          </a:prstGeom>
        </p:spPr>
      </p:pic>
      <p:pic>
        <p:nvPicPr>
          <p:cNvPr id="5" name="Picture 4"/>
          <p:cNvPicPr>
            <a:picLocks noChangeAspect="1"/>
          </p:cNvPicPr>
          <p:nvPr/>
        </p:nvPicPr>
        <p:blipFill>
          <a:blip r:embed="rId3"/>
          <a:stretch>
            <a:fillRect/>
          </a:stretch>
        </p:blipFill>
        <p:spPr>
          <a:xfrm>
            <a:off x="3425546" y="3779185"/>
            <a:ext cx="4267200" cy="2876550"/>
          </a:xfrm>
          <a:prstGeom prst="rect">
            <a:avLst/>
          </a:prstGeom>
        </p:spPr>
      </p:pic>
      <p:cxnSp>
        <p:nvCxnSpPr>
          <p:cNvPr id="6" name="Straight Arrow Connector 5"/>
          <p:cNvCxnSpPr>
            <a:endCxn id="7" idx="3"/>
          </p:cNvCxnSpPr>
          <p:nvPr/>
        </p:nvCxnSpPr>
        <p:spPr>
          <a:xfrm flipH="1" flipV="1">
            <a:off x="2874492" y="4370270"/>
            <a:ext cx="708454" cy="17471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89718" y="4185604"/>
            <a:ext cx="2684774" cy="369332"/>
          </a:xfrm>
          <a:prstGeom prst="rect">
            <a:avLst/>
          </a:prstGeom>
        </p:spPr>
        <p:txBody>
          <a:bodyPr wrap="none">
            <a:spAutoFit/>
          </a:bodyPr>
          <a:lstStyle/>
          <a:p>
            <a:r>
              <a:rPr lang="id-ID" dirty="0" smtClean="0"/>
              <a:t>Tulisan keterangan caption</a:t>
            </a:r>
            <a:endParaRPr lang="en-US" dirty="0"/>
          </a:p>
        </p:txBody>
      </p:sp>
      <p:cxnSp>
        <p:nvCxnSpPr>
          <p:cNvPr id="8" name="Straight Arrow Connector 7"/>
          <p:cNvCxnSpPr/>
          <p:nvPr/>
        </p:nvCxnSpPr>
        <p:spPr>
          <a:xfrm flipH="1" flipV="1">
            <a:off x="3291789" y="4943680"/>
            <a:ext cx="925471" cy="9885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788043" y="4729648"/>
            <a:ext cx="1436868" cy="369332"/>
          </a:xfrm>
          <a:prstGeom prst="rect">
            <a:avLst/>
          </a:prstGeom>
        </p:spPr>
        <p:txBody>
          <a:bodyPr wrap="none">
            <a:spAutoFit/>
          </a:bodyPr>
          <a:lstStyle/>
          <a:p>
            <a:r>
              <a:rPr lang="id-ID" dirty="0" smtClean="0"/>
              <a:t>Label caption</a:t>
            </a:r>
            <a:endParaRPr lang="en-US" dirty="0"/>
          </a:p>
        </p:txBody>
      </p:sp>
      <p:cxnSp>
        <p:nvCxnSpPr>
          <p:cNvPr id="10" name="Straight Arrow Connector 9"/>
          <p:cNvCxnSpPr/>
          <p:nvPr/>
        </p:nvCxnSpPr>
        <p:spPr>
          <a:xfrm>
            <a:off x="5977299" y="5322106"/>
            <a:ext cx="2431311" cy="11912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8408610" y="5322106"/>
            <a:ext cx="3391506" cy="646331"/>
          </a:xfrm>
          <a:prstGeom prst="rect">
            <a:avLst/>
          </a:prstGeom>
        </p:spPr>
        <p:txBody>
          <a:bodyPr wrap="none">
            <a:spAutoFit/>
          </a:bodyPr>
          <a:lstStyle/>
          <a:p>
            <a:r>
              <a:rPr lang="id-ID" dirty="0" smtClean="0"/>
              <a:t>Posisi caption diatas atau dibawah</a:t>
            </a:r>
          </a:p>
          <a:p>
            <a:r>
              <a:rPr lang="id-ID" dirty="0"/>
              <a:t>i</a:t>
            </a:r>
            <a:r>
              <a:rPr lang="id-ID" dirty="0" smtClean="0"/>
              <a:t>tem yang terseleksi.</a:t>
            </a:r>
            <a:endParaRPr lang="en-US" dirty="0"/>
          </a:p>
        </p:txBody>
      </p:sp>
      <p:cxnSp>
        <p:nvCxnSpPr>
          <p:cNvPr id="12" name="Straight Arrow Connector 11"/>
          <p:cNvCxnSpPr/>
          <p:nvPr/>
        </p:nvCxnSpPr>
        <p:spPr>
          <a:xfrm flipH="1" flipV="1">
            <a:off x="2746640" y="5919010"/>
            <a:ext cx="925471" cy="9885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612013" y="5645271"/>
            <a:ext cx="2262479" cy="646331"/>
          </a:xfrm>
          <a:prstGeom prst="rect">
            <a:avLst/>
          </a:prstGeom>
        </p:spPr>
        <p:txBody>
          <a:bodyPr wrap="none">
            <a:spAutoFit/>
          </a:bodyPr>
          <a:lstStyle/>
          <a:p>
            <a:r>
              <a:rPr lang="id-ID" dirty="0" smtClean="0"/>
              <a:t>Buat label baru jika di </a:t>
            </a:r>
          </a:p>
          <a:p>
            <a:r>
              <a:rPr lang="id-ID" dirty="0" smtClean="0"/>
              <a:t>opsi label belum ada</a:t>
            </a:r>
            <a:endParaRPr lang="en-US" dirty="0"/>
          </a:p>
        </p:txBody>
      </p:sp>
      <p:sp>
        <p:nvSpPr>
          <p:cNvPr id="1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1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71933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Gambar</a:t>
            </a:r>
            <a:endParaRPr lang="en-US" dirty="0"/>
          </a:p>
        </p:txBody>
      </p:sp>
      <p:sp>
        <p:nvSpPr>
          <p:cNvPr id="3" name="Content Placeholder 2"/>
          <p:cNvSpPr>
            <a:spLocks noGrp="1"/>
          </p:cNvSpPr>
          <p:nvPr>
            <p:ph idx="1"/>
          </p:nvPr>
        </p:nvSpPr>
        <p:spPr/>
        <p:txBody>
          <a:bodyPr/>
          <a:lstStyle/>
          <a:p>
            <a:r>
              <a:rPr lang="id-ID" dirty="0"/>
              <a:t>Tarik file gambar kedalam MS Word (cara 1)</a:t>
            </a:r>
          </a:p>
          <a:p>
            <a:r>
              <a:rPr lang="id-ID" dirty="0"/>
              <a:t>INSERT </a:t>
            </a:r>
            <a:r>
              <a:rPr lang="id-ID" dirty="0">
                <a:sym typeface="Wingdings" panose="05000000000000000000" pitchFamily="2" charset="2"/>
              </a:rPr>
              <a:t> Pictures (cara 2)</a:t>
            </a:r>
          </a:p>
          <a:p>
            <a:r>
              <a:rPr lang="id-ID" dirty="0">
                <a:sym typeface="Wingdings" panose="05000000000000000000" pitchFamily="2" charset="2"/>
              </a:rPr>
              <a:t>Atur gambar supaya bisa di pindah-pindah tanpa merubah teks dengan Warp Text: Klik kanan pada gambar  warp text</a:t>
            </a:r>
          </a:p>
          <a:p>
            <a:r>
              <a:rPr lang="id-ID" dirty="0">
                <a:sym typeface="Wingdings" panose="05000000000000000000" pitchFamily="2" charset="2"/>
              </a:rPr>
              <a:t>Pemberian caption pada gambar sama seperti Tabel.</a:t>
            </a:r>
          </a:p>
          <a:p>
            <a:r>
              <a:rPr lang="id-ID" dirty="0">
                <a:sym typeface="Wingdings" panose="05000000000000000000" pitchFamily="2" charset="2"/>
              </a:rPr>
              <a:t>Biasanya caption Gambar berada di bawah gambar yang dipilih tersebut.</a:t>
            </a:r>
          </a:p>
          <a:p>
            <a:r>
              <a:rPr lang="id-ID" dirty="0">
                <a:sym typeface="Wingdings" panose="05000000000000000000" pitchFamily="2" charset="2"/>
              </a:rPr>
              <a:t>Contoh caption Gambar: Gambar 1. Diagram Alur Sistem</a:t>
            </a:r>
            <a:endParaRPr lang="en-US" dirty="0"/>
          </a:p>
          <a:p>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986003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Mereferensi Gambar atau Tabel</a:t>
            </a:r>
            <a:endParaRPr lang="en-US" dirty="0"/>
          </a:p>
        </p:txBody>
      </p:sp>
      <p:sp>
        <p:nvSpPr>
          <p:cNvPr id="3" name="Content Placeholder 2"/>
          <p:cNvSpPr>
            <a:spLocks noGrp="1"/>
          </p:cNvSpPr>
          <p:nvPr>
            <p:ph idx="1"/>
          </p:nvPr>
        </p:nvSpPr>
        <p:spPr>
          <a:xfrm>
            <a:off x="1541928" y="2240897"/>
            <a:ext cx="9744637" cy="4159903"/>
          </a:xfrm>
        </p:spPr>
        <p:txBody>
          <a:bodyPr>
            <a:normAutofit fontScale="92500"/>
          </a:bodyPr>
          <a:lstStyle/>
          <a:p>
            <a:r>
              <a:rPr lang="id-ID" dirty="0"/>
              <a:t>Contoh kalimat 1:</a:t>
            </a:r>
          </a:p>
          <a:p>
            <a:pPr lvl="1"/>
            <a:r>
              <a:rPr lang="id-ID" dirty="0"/>
              <a:t>Alur sistem dijelaskan pada gambar dibawah ini.</a:t>
            </a:r>
          </a:p>
          <a:p>
            <a:r>
              <a:rPr lang="id-ID" dirty="0"/>
              <a:t>Contoh kalimat 2:</a:t>
            </a:r>
          </a:p>
          <a:p>
            <a:pPr lvl="1"/>
            <a:r>
              <a:rPr lang="id-ID" dirty="0"/>
              <a:t>Alur sistem dijelaskan pada Gambar 1.</a:t>
            </a:r>
          </a:p>
          <a:p>
            <a:r>
              <a:rPr lang="id-ID" dirty="0"/>
              <a:t>Contoh kalimat 1 adalah </a:t>
            </a:r>
            <a:r>
              <a:rPr lang="id-ID" b="1" dirty="0"/>
              <a:t>salah</a:t>
            </a:r>
            <a:r>
              <a:rPr lang="id-ID" dirty="0"/>
              <a:t> karena pembaca akan bingung jikalau di bawah ini ternyata ada beberapa gambar.</a:t>
            </a:r>
          </a:p>
          <a:p>
            <a:r>
              <a:rPr lang="id-ID" dirty="0"/>
              <a:t>Contoh kalimat 2 </a:t>
            </a:r>
            <a:r>
              <a:rPr lang="id-ID" b="1" dirty="0"/>
              <a:t>benar</a:t>
            </a:r>
            <a:r>
              <a:rPr lang="id-ID" dirty="0"/>
              <a:t> karena langsung merujuk ke nomor label gambarnya.</a:t>
            </a:r>
          </a:p>
          <a:p>
            <a:r>
              <a:rPr lang="id-ID" b="1" dirty="0"/>
              <a:t>Hindari beberapa kata rujukan: pada gambar dibawah. Pada gambar diatas. Gambar ini. Gambar itu. Tabel diatas. Tabel dibawah. Tabel ini. Tabel itu. Tabel berikut.</a:t>
            </a:r>
          </a:p>
          <a:p>
            <a:r>
              <a:rPr lang="id-ID" b="1" i="1" dirty="0"/>
              <a:t>Akan lebih baik kita menjelaskan kalimat dengan rujukan gambarnya dahulu baru setelah itu gambarnya. Hal ini juga berlaku untuk tabel.</a:t>
            </a:r>
            <a:endParaRPr lang="en-US" b="1" i="1" dirty="0"/>
          </a:p>
          <a:p>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905680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Membuat Daftar tabel dan gambar</a:t>
            </a:r>
            <a:endParaRPr lang="en-US" dirty="0"/>
          </a:p>
        </p:txBody>
      </p:sp>
      <p:sp>
        <p:nvSpPr>
          <p:cNvPr id="3" name="Content Placeholder 2"/>
          <p:cNvSpPr>
            <a:spLocks noGrp="1"/>
          </p:cNvSpPr>
          <p:nvPr>
            <p:ph idx="1"/>
          </p:nvPr>
        </p:nvSpPr>
        <p:spPr>
          <a:xfrm>
            <a:off x="1541928" y="2240897"/>
            <a:ext cx="5087472" cy="2976563"/>
          </a:xfrm>
        </p:spPr>
        <p:txBody>
          <a:bodyPr>
            <a:normAutofit lnSpcReduction="10000"/>
          </a:bodyPr>
          <a:lstStyle/>
          <a:p>
            <a:r>
              <a:rPr lang="id-ID" dirty="0"/>
              <a:t>Daftar tabel dan gambar setelah daftar isi.</a:t>
            </a:r>
          </a:p>
          <a:p>
            <a:r>
              <a:rPr lang="id-ID" dirty="0"/>
              <a:t>Pastikan caption sudah benar dan terurut sesuai label dan nomornya.</a:t>
            </a:r>
          </a:p>
          <a:p>
            <a:r>
              <a:rPr lang="id-ID" dirty="0"/>
              <a:t>Reference </a:t>
            </a:r>
            <a:r>
              <a:rPr lang="id-ID" dirty="0">
                <a:sym typeface="Wingdings" panose="05000000000000000000" pitchFamily="2" charset="2"/>
              </a:rPr>
              <a:t> Insert Tabel of Figures (pada kolom caption tab)</a:t>
            </a:r>
          </a:p>
          <a:p>
            <a:r>
              <a:rPr lang="id-ID" b="1" dirty="0">
                <a:sym typeface="Wingdings" panose="05000000000000000000" pitchFamily="2" charset="2"/>
              </a:rPr>
              <a:t>Pastikan pada caption label pilih label caption yang benar.</a:t>
            </a:r>
            <a:endParaRPr lang="en-US" b="1" dirty="0"/>
          </a:p>
          <a:p>
            <a:endParaRPr lang="en-US" dirty="0"/>
          </a:p>
        </p:txBody>
      </p:sp>
      <p:pic>
        <p:nvPicPr>
          <p:cNvPr id="4" name="Picture 3"/>
          <p:cNvPicPr>
            <a:picLocks noChangeAspect="1"/>
          </p:cNvPicPr>
          <p:nvPr/>
        </p:nvPicPr>
        <p:blipFill>
          <a:blip r:embed="rId2"/>
          <a:stretch>
            <a:fillRect/>
          </a:stretch>
        </p:blipFill>
        <p:spPr>
          <a:xfrm>
            <a:off x="6829425" y="2052917"/>
            <a:ext cx="5362575" cy="471392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962587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Rujukan ilmiah</a:t>
            </a:r>
            <a:endParaRPr lang="en-US" dirty="0"/>
          </a:p>
        </p:txBody>
      </p:sp>
      <p:sp>
        <p:nvSpPr>
          <p:cNvPr id="3" name="Content Placeholder 2"/>
          <p:cNvSpPr>
            <a:spLocks noGrp="1"/>
          </p:cNvSpPr>
          <p:nvPr>
            <p:ph idx="1"/>
          </p:nvPr>
        </p:nvSpPr>
        <p:spPr>
          <a:xfrm>
            <a:off x="1541928" y="2240897"/>
            <a:ext cx="9744637" cy="4159903"/>
          </a:xfrm>
        </p:spPr>
        <p:txBody>
          <a:bodyPr>
            <a:normAutofit fontScale="92500" lnSpcReduction="20000"/>
          </a:bodyPr>
          <a:lstStyle/>
          <a:p>
            <a:r>
              <a:rPr lang="id-ID" dirty="0"/>
              <a:t>Cari beberapa tulisan dari sumber yang jelas.</a:t>
            </a:r>
          </a:p>
          <a:p>
            <a:r>
              <a:rPr lang="id-ID" dirty="0"/>
              <a:t>Misalnya sudah mendapat tulisan (misalnya jurnal) yang akan kita rujuk pada tulisan kita, maka </a:t>
            </a:r>
            <a:r>
              <a:rPr lang="id-ID" b="1" dirty="0"/>
              <a:t>BACA </a:t>
            </a:r>
            <a:r>
              <a:rPr lang="id-ID" dirty="0"/>
              <a:t>jurnal tersebut dahulu.</a:t>
            </a:r>
          </a:p>
          <a:p>
            <a:r>
              <a:rPr lang="id-ID" dirty="0"/>
              <a:t>Jika ada kalimat yang ingin kita rujuk, </a:t>
            </a:r>
            <a:r>
              <a:rPr lang="id-ID" b="1" dirty="0"/>
              <a:t>JANGAN COPY PASTE!</a:t>
            </a:r>
            <a:endParaRPr lang="id-ID" dirty="0"/>
          </a:p>
          <a:p>
            <a:r>
              <a:rPr lang="id-ID" dirty="0"/>
              <a:t>Hal ini sangat penting karena kita bisa di anggap </a:t>
            </a:r>
            <a:r>
              <a:rPr lang="id-ID" b="1" dirty="0"/>
              <a:t>plagiat</a:t>
            </a:r>
            <a:r>
              <a:rPr lang="id-ID" dirty="0"/>
              <a:t>. </a:t>
            </a:r>
          </a:p>
          <a:p>
            <a:r>
              <a:rPr lang="id-ID" dirty="0"/>
              <a:t>Lalu bagaimana? </a:t>
            </a:r>
            <a:r>
              <a:rPr lang="id-ID" b="1" dirty="0"/>
              <a:t>Parafrase</a:t>
            </a:r>
            <a:r>
              <a:rPr lang="id-ID" dirty="0"/>
              <a:t>.</a:t>
            </a:r>
          </a:p>
          <a:p>
            <a:r>
              <a:rPr lang="id-ID" b="1" dirty="0"/>
              <a:t>Parafrase</a:t>
            </a:r>
            <a:r>
              <a:rPr lang="id-ID" dirty="0"/>
              <a:t>: menuliskan</a:t>
            </a:r>
            <a:r>
              <a:rPr lang="en-US" dirty="0"/>
              <a:t> </a:t>
            </a:r>
            <a:r>
              <a:rPr lang="en-US" dirty="0" err="1"/>
              <a:t>kembali</a:t>
            </a:r>
            <a:r>
              <a:rPr lang="en-US" dirty="0"/>
              <a:t> </a:t>
            </a:r>
            <a:r>
              <a:rPr lang="en-US" dirty="0" err="1"/>
              <a:t>suatu</a:t>
            </a:r>
            <a:r>
              <a:rPr lang="en-US" dirty="0"/>
              <a:t> </a:t>
            </a:r>
            <a:r>
              <a:rPr lang="en-US" dirty="0" err="1"/>
              <a:t>konsep</a:t>
            </a:r>
            <a:r>
              <a:rPr lang="en-US" dirty="0"/>
              <a:t> </a:t>
            </a:r>
            <a:r>
              <a:rPr lang="en-US" dirty="0" err="1"/>
              <a:t>dengan</a:t>
            </a:r>
            <a:r>
              <a:rPr lang="en-US" dirty="0"/>
              <a:t> </a:t>
            </a:r>
            <a:r>
              <a:rPr lang="en-US" dirty="0" err="1"/>
              <a:t>cara</a:t>
            </a:r>
            <a:r>
              <a:rPr lang="en-US" dirty="0"/>
              <a:t> lain </a:t>
            </a:r>
            <a:r>
              <a:rPr lang="en-US" dirty="0" err="1"/>
              <a:t>dalam</a:t>
            </a:r>
            <a:r>
              <a:rPr lang="en-US" dirty="0"/>
              <a:t> </a:t>
            </a:r>
            <a:r>
              <a:rPr lang="en-US" dirty="0" err="1"/>
              <a:t>bahasa</a:t>
            </a:r>
            <a:r>
              <a:rPr lang="en-US" dirty="0"/>
              <a:t> yang </a:t>
            </a:r>
            <a:r>
              <a:rPr lang="en-US" dirty="0" err="1"/>
              <a:t>sama</a:t>
            </a:r>
            <a:r>
              <a:rPr lang="en-US" dirty="0"/>
              <a:t>, </a:t>
            </a:r>
            <a:r>
              <a:rPr lang="en-US" dirty="0" err="1"/>
              <a:t>namun</a:t>
            </a:r>
            <a:r>
              <a:rPr lang="en-US" dirty="0"/>
              <a:t> </a:t>
            </a:r>
            <a:r>
              <a:rPr lang="en-US" dirty="0" err="1"/>
              <a:t>tanpa</a:t>
            </a:r>
            <a:r>
              <a:rPr lang="en-US" dirty="0"/>
              <a:t> </a:t>
            </a:r>
            <a:r>
              <a:rPr lang="en-US" dirty="0" err="1"/>
              <a:t>mengubah</a:t>
            </a:r>
            <a:r>
              <a:rPr lang="en-US" dirty="0"/>
              <a:t> </a:t>
            </a:r>
            <a:r>
              <a:rPr lang="en-US" dirty="0" err="1"/>
              <a:t>maknanya</a:t>
            </a:r>
            <a:r>
              <a:rPr lang="en-US" dirty="0"/>
              <a:t>. </a:t>
            </a:r>
            <a:endParaRPr lang="id-ID" dirty="0"/>
          </a:p>
          <a:p>
            <a:r>
              <a:rPr lang="id-ID" dirty="0"/>
              <a:t>Setelah itu beri keterangan rujukan dikalimatnya. Contoh:</a:t>
            </a:r>
          </a:p>
          <a:p>
            <a:pPr marL="0" indent="0">
              <a:buNone/>
            </a:pPr>
            <a:r>
              <a:rPr lang="en-US" dirty="0" err="1"/>
              <a:t>Rekayasa</a:t>
            </a:r>
            <a:r>
              <a:rPr lang="en-US" dirty="0"/>
              <a:t> </a:t>
            </a:r>
            <a:r>
              <a:rPr lang="en-US" dirty="0" err="1"/>
              <a:t>informasi</a:t>
            </a:r>
            <a:r>
              <a:rPr lang="en-US" dirty="0"/>
              <a:t> </a:t>
            </a:r>
            <a:r>
              <a:rPr lang="en-US" dirty="0" err="1"/>
              <a:t>adalah</a:t>
            </a:r>
            <a:r>
              <a:rPr lang="en-US" dirty="0"/>
              <a:t> ......... [32 ].</a:t>
            </a:r>
            <a:endParaRPr lang="id-ID" dirty="0"/>
          </a:p>
          <a:p>
            <a:pPr marL="0" indent="0">
              <a:buNone/>
            </a:pPr>
            <a:r>
              <a:rPr lang="en-US" dirty="0" err="1"/>
              <a:t>Rekayasa</a:t>
            </a:r>
            <a:r>
              <a:rPr lang="en-US" dirty="0"/>
              <a:t> </a:t>
            </a:r>
            <a:r>
              <a:rPr lang="en-US" dirty="0" err="1"/>
              <a:t>informasi</a:t>
            </a:r>
            <a:r>
              <a:rPr lang="en-US" dirty="0"/>
              <a:t> </a:t>
            </a:r>
            <a:r>
              <a:rPr lang="en-US" dirty="0" err="1"/>
              <a:t>adalah</a:t>
            </a:r>
            <a:r>
              <a:rPr lang="en-US" dirty="0"/>
              <a:t> ......... </a:t>
            </a:r>
            <a:r>
              <a:rPr lang="id-ID" dirty="0"/>
              <a:t>(Setiawan, 2020).</a:t>
            </a:r>
          </a:p>
          <a:p>
            <a:pPr marL="0" indent="0">
              <a:buNone/>
            </a:pPr>
            <a:r>
              <a:rPr lang="en-US" dirty="0" err="1"/>
              <a:t>Rekayasa</a:t>
            </a:r>
            <a:r>
              <a:rPr lang="en-US" dirty="0"/>
              <a:t> </a:t>
            </a:r>
            <a:r>
              <a:rPr lang="en-US" dirty="0" err="1"/>
              <a:t>informasi</a:t>
            </a:r>
            <a:r>
              <a:rPr lang="en-US" dirty="0"/>
              <a:t> </a:t>
            </a:r>
            <a:r>
              <a:rPr lang="en-US" dirty="0" err="1"/>
              <a:t>adalah</a:t>
            </a:r>
            <a:r>
              <a:rPr lang="en-US" dirty="0"/>
              <a:t> ......... </a:t>
            </a:r>
            <a:r>
              <a:rPr lang="id-ID" dirty="0"/>
              <a:t>(Setiawan </a:t>
            </a:r>
            <a:r>
              <a:rPr lang="id-ID" i="1" dirty="0"/>
              <a:t>et al</a:t>
            </a:r>
            <a:r>
              <a:rPr lang="id-ID" dirty="0"/>
              <a:t>, 2020).</a:t>
            </a:r>
          </a:p>
          <a:p>
            <a:pPr marL="0" indent="0">
              <a:buNone/>
            </a:pPr>
            <a:r>
              <a:rPr lang="id-ID" b="1" i="1" dirty="0"/>
              <a:t>Et al atau dkk digunakan sebagai kata pengganti untuk penulis lebih dari satu atau banyak.</a:t>
            </a:r>
            <a:endParaRPr lang="en-US" b="1" i="1" dirty="0"/>
          </a:p>
          <a:p>
            <a:pPr marL="0" indent="0">
              <a:buNone/>
            </a:pPr>
            <a:endParaRPr lang="en-US" dirty="0"/>
          </a:p>
          <a:p>
            <a:pPr marL="0" indent="0">
              <a:buNone/>
            </a:pPr>
            <a:endParaRPr lang="id-ID" dirty="0"/>
          </a:p>
          <a:p>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310839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7">
            <a:extLst>
              <a:ext uri="{FF2B5EF4-FFF2-40B4-BE49-F238E27FC236}">
                <a16:creationId xmlns:a16="http://schemas.microsoft.com/office/drawing/2014/main" id="{6C8DDD39-04A7-4877-AA85-F052713D9CCA}"/>
              </a:ext>
            </a:extLst>
          </p:cNvPr>
          <p:cNvSpPr txBox="1">
            <a:spLocks/>
          </p:cNvSpPr>
          <p:nvPr/>
        </p:nvSpPr>
        <p:spPr>
          <a:xfrm>
            <a:off x="3886577" y="2402822"/>
            <a:ext cx="8494293" cy="16043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id-ID" sz="3500" dirty="0"/>
              <a:t>Tujuan dari Teknik Informatika / Ilmu Komputer</a:t>
            </a:r>
            <a:endParaRPr lang="en-ID" sz="3500" i="1" dirty="0"/>
          </a:p>
        </p:txBody>
      </p:sp>
      <p:sp>
        <p:nvSpPr>
          <p:cNvPr id="89" name="Content Placeholder 8">
            <a:extLst>
              <a:ext uri="{FF2B5EF4-FFF2-40B4-BE49-F238E27FC236}">
                <a16:creationId xmlns:a16="http://schemas.microsoft.com/office/drawing/2014/main" id="{37A062C7-4520-4990-99B3-57ADEEB18D60}"/>
              </a:ext>
            </a:extLst>
          </p:cNvPr>
          <p:cNvSpPr txBox="1">
            <a:spLocks/>
          </p:cNvSpPr>
          <p:nvPr/>
        </p:nvSpPr>
        <p:spPr>
          <a:xfrm>
            <a:off x="4162165" y="1102106"/>
            <a:ext cx="7701511" cy="20156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dirty="0"/>
              <a:t>“</a:t>
            </a:r>
            <a:r>
              <a:rPr lang="en-US" sz="2400" i="1" dirty="0" err="1"/>
              <a:t>Ilmu</a:t>
            </a:r>
            <a:r>
              <a:rPr lang="en-US" sz="2400" i="1" dirty="0"/>
              <a:t> </a:t>
            </a:r>
            <a:r>
              <a:rPr lang="en-US" sz="2400" i="1" dirty="0" err="1"/>
              <a:t>komputer</a:t>
            </a:r>
            <a:r>
              <a:rPr lang="en-US" sz="2400" i="1" dirty="0"/>
              <a:t> </a:t>
            </a:r>
            <a:r>
              <a:rPr lang="en-US" sz="2400" i="1" dirty="0" err="1"/>
              <a:t>bukan</a:t>
            </a:r>
            <a:r>
              <a:rPr lang="en-US" sz="2400" i="1" dirty="0"/>
              <a:t> </a:t>
            </a:r>
            <a:r>
              <a:rPr lang="en-US" sz="2400" i="1" dirty="0" err="1"/>
              <a:t>tentang</a:t>
            </a:r>
            <a:r>
              <a:rPr lang="en-US" sz="2400" i="1" dirty="0"/>
              <a:t> </a:t>
            </a:r>
            <a:r>
              <a:rPr lang="en-US" sz="2400" i="1" dirty="0" err="1"/>
              <a:t>komputer</a:t>
            </a:r>
            <a:r>
              <a:rPr lang="en-US" sz="2400" i="1" dirty="0"/>
              <a:t> </a:t>
            </a:r>
            <a:r>
              <a:rPr lang="en-US" sz="2400" i="1" dirty="0" err="1"/>
              <a:t>sebagaimana</a:t>
            </a:r>
            <a:r>
              <a:rPr lang="en-US" sz="2400" i="1" dirty="0"/>
              <a:t> </a:t>
            </a:r>
            <a:r>
              <a:rPr lang="en-US" sz="2400" i="1" dirty="0" err="1"/>
              <a:t>astronomi</a:t>
            </a:r>
            <a:r>
              <a:rPr lang="en-US" sz="2400" i="1" dirty="0"/>
              <a:t> </a:t>
            </a:r>
            <a:r>
              <a:rPr lang="en-US" sz="2400" i="1" dirty="0" err="1"/>
              <a:t>bukan</a:t>
            </a:r>
            <a:r>
              <a:rPr lang="en-US" sz="2400" i="1" dirty="0"/>
              <a:t> </a:t>
            </a:r>
            <a:r>
              <a:rPr lang="en-US" sz="2400" i="1" dirty="0" err="1"/>
              <a:t>tentang</a:t>
            </a:r>
            <a:r>
              <a:rPr lang="en-US" sz="2400" i="1" dirty="0"/>
              <a:t> </a:t>
            </a:r>
            <a:r>
              <a:rPr lang="en-US" sz="2400" i="1" dirty="0" err="1" smtClean="0"/>
              <a:t>teleskop</a:t>
            </a:r>
            <a:r>
              <a:rPr lang="en-US" sz="2400" i="1" dirty="0" smtClean="0"/>
              <a:t>”</a:t>
            </a:r>
            <a:endParaRPr lang="en-US" sz="2400" dirty="0"/>
          </a:p>
          <a:p>
            <a:pPr marL="0" indent="0" algn="r">
              <a:buNone/>
            </a:pPr>
            <a:r>
              <a:rPr lang="en-US" sz="2400" dirty="0" err="1"/>
              <a:t>Edsger</a:t>
            </a:r>
            <a:r>
              <a:rPr lang="en-US" sz="2400" dirty="0"/>
              <a:t> </a:t>
            </a:r>
            <a:r>
              <a:rPr lang="en-US" sz="2400" dirty="0" err="1" smtClean="0"/>
              <a:t>Dijkstra</a:t>
            </a:r>
            <a:endParaRPr lang="en-US" sz="2400" dirty="0"/>
          </a:p>
        </p:txBody>
      </p:sp>
      <p:pic>
        <p:nvPicPr>
          <p:cNvPr id="95" name="Picture 94">
            <a:extLst>
              <a:ext uri="{FF2B5EF4-FFF2-40B4-BE49-F238E27FC236}">
                <a16:creationId xmlns:a16="http://schemas.microsoft.com/office/drawing/2014/main" id="{67E1E322-BEE8-4FB0-B787-B5738A5B1E89}"/>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12808" y="203912"/>
            <a:ext cx="3228975" cy="4951756"/>
          </a:xfrm>
          <a:prstGeom prst="rect">
            <a:avLst/>
          </a:prstGeom>
        </p:spPr>
      </p:pic>
      <p:pic>
        <p:nvPicPr>
          <p:cNvPr id="4" name="Picture 3">
            <a:extLst>
              <a:ext uri="{FF2B5EF4-FFF2-40B4-BE49-F238E27FC236}">
                <a16:creationId xmlns:a16="http://schemas.microsoft.com/office/drawing/2014/main" id="{0AC1F439-6BE4-4390-B41A-48F63F023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462" y="1124368"/>
            <a:ext cx="5665289" cy="5665289"/>
          </a:xfrm>
          <a:prstGeom prst="rect">
            <a:avLst/>
          </a:prstGeom>
        </p:spPr>
      </p:pic>
      <p:sp>
        <p:nvSpPr>
          <p:cNvPr id="8"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endParaRPr lang="en-ID" sz="1050" b="1" dirty="0">
              <a:solidFill>
                <a:schemeClr val="accent5">
                  <a:lumMod val="75000"/>
                </a:schemeClr>
              </a:solidFill>
            </a:endParaRPr>
          </a:p>
        </p:txBody>
      </p:sp>
      <p:sp>
        <p:nvSpPr>
          <p:cNvPr id="9"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
        <p:nvSpPr>
          <p:cNvPr id="12" name="Content Placeholder 8">
            <a:extLst>
              <a:ext uri="{FF2B5EF4-FFF2-40B4-BE49-F238E27FC236}">
                <a16:creationId xmlns:a16="http://schemas.microsoft.com/office/drawing/2014/main" id="{37A062C7-4520-4990-99B3-57ADEEB18D60}"/>
              </a:ext>
            </a:extLst>
          </p:cNvPr>
          <p:cNvSpPr txBox="1">
            <a:spLocks/>
          </p:cNvSpPr>
          <p:nvPr/>
        </p:nvSpPr>
        <p:spPr>
          <a:xfrm>
            <a:off x="4162164" y="3501195"/>
            <a:ext cx="7701511" cy="201565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2400" dirty="0"/>
              <a:t>Kemampuan untuk membuat komputer melakukan apa yang diperintahkan</a:t>
            </a:r>
          </a:p>
          <a:p>
            <a:r>
              <a:rPr lang="id-ID" sz="2400" dirty="0"/>
              <a:t>Berpikir komputasional untuk memecahkan masalah, bahasa pemrograman sebagai salah satu alat utama</a:t>
            </a:r>
          </a:p>
          <a:p>
            <a:r>
              <a:rPr lang="id-ID" sz="2400" dirty="0"/>
              <a:t>Komputasi : </a:t>
            </a:r>
          </a:p>
          <a:p>
            <a:pPr lvl="1"/>
            <a:r>
              <a:rPr lang="id-ID" sz="2000" dirty="0"/>
              <a:t>Data </a:t>
            </a:r>
          </a:p>
          <a:p>
            <a:pPr lvl="1"/>
            <a:r>
              <a:rPr lang="id-ID" sz="2000" dirty="0"/>
              <a:t>Representasi </a:t>
            </a:r>
          </a:p>
          <a:p>
            <a:pPr lvl="1"/>
            <a:r>
              <a:rPr lang="id-ID" sz="2000" dirty="0"/>
              <a:t>Algoritma</a:t>
            </a:r>
          </a:p>
          <a:p>
            <a:endParaRPr lang="en-US" sz="2400" dirty="0"/>
          </a:p>
        </p:txBody>
      </p:sp>
    </p:spTree>
    <p:extLst>
      <p:ext uri="{BB962C8B-B14F-4D97-AF65-F5344CB8AC3E}">
        <p14:creationId xmlns:p14="http://schemas.microsoft.com/office/powerpoint/2010/main" val="4095824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Penulisan Daftar Pustaka</a:t>
            </a:r>
            <a:endParaRPr lang="en-US" dirty="0"/>
          </a:p>
        </p:txBody>
      </p:sp>
      <p:sp>
        <p:nvSpPr>
          <p:cNvPr id="3" name="Content Placeholder 2"/>
          <p:cNvSpPr>
            <a:spLocks noGrp="1"/>
          </p:cNvSpPr>
          <p:nvPr>
            <p:ph idx="1"/>
          </p:nvPr>
        </p:nvSpPr>
        <p:spPr/>
        <p:txBody>
          <a:bodyPr/>
          <a:lstStyle/>
          <a:p>
            <a:r>
              <a:rPr lang="id-ID" dirty="0"/>
              <a:t>Ada berbagai aturan penulisan daftar pustaka.</a:t>
            </a:r>
          </a:p>
          <a:p>
            <a:r>
              <a:rPr lang="id-ID" dirty="0"/>
              <a:t>Pastikan bertanya atau membaca buku panduan penulisan untuk mengetahui format daftar pustaka apa yang akan digunakan.</a:t>
            </a:r>
          </a:p>
          <a:p>
            <a:r>
              <a:rPr lang="id-ID" dirty="0"/>
              <a:t>Berikut adalah contoh format daftar pustaka:</a:t>
            </a:r>
            <a:endParaRPr lang="en-US" dirty="0"/>
          </a:p>
          <a:p>
            <a:endParaRPr lang="en-US" dirty="0"/>
          </a:p>
        </p:txBody>
      </p:sp>
      <p:pic>
        <p:nvPicPr>
          <p:cNvPr id="4" name="Picture 3"/>
          <p:cNvPicPr>
            <a:picLocks noChangeAspect="1"/>
          </p:cNvPicPr>
          <p:nvPr/>
        </p:nvPicPr>
        <p:blipFill>
          <a:blip r:embed="rId2"/>
          <a:stretch>
            <a:fillRect/>
          </a:stretch>
        </p:blipFill>
        <p:spPr>
          <a:xfrm>
            <a:off x="1741953" y="3729178"/>
            <a:ext cx="5353050" cy="3058886"/>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7547102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Setiap jenis tulisan memiliki aturan Daftar pustaka masing - masing</a:t>
            </a:r>
            <a:endParaRPr lang="en-US" dirty="0"/>
          </a:p>
        </p:txBody>
      </p:sp>
      <p:sp>
        <p:nvSpPr>
          <p:cNvPr id="3" name="Content Placeholder 2"/>
          <p:cNvSpPr>
            <a:spLocks noGrp="1"/>
          </p:cNvSpPr>
          <p:nvPr>
            <p:ph idx="1"/>
          </p:nvPr>
        </p:nvSpPr>
        <p:spPr>
          <a:xfrm>
            <a:off x="1541928" y="2240897"/>
            <a:ext cx="9744637" cy="3988453"/>
          </a:xfrm>
        </p:spPr>
        <p:txBody>
          <a:bodyPr/>
          <a:lstStyle/>
          <a:p>
            <a:r>
              <a:rPr lang="id-ID" dirty="0"/>
              <a:t>Berikut contoh penulisan daftar pustaka untuk sumber acuan seminar prosiding dengan format daftar pustaka IEEE:</a:t>
            </a:r>
          </a:p>
          <a:p>
            <a:endParaRPr lang="id-ID" dirty="0"/>
          </a:p>
          <a:p>
            <a:endParaRPr lang="en-US" dirty="0" smtClean="0"/>
          </a:p>
          <a:p>
            <a:endParaRPr lang="id-ID" dirty="0"/>
          </a:p>
          <a:p>
            <a:r>
              <a:rPr lang="id-ID" dirty="0"/>
              <a:t>Berikut contoh penulisan daftar pustaka untuk sumber acuan Jurnal dengan format daftar pustaka IEEE:</a:t>
            </a:r>
          </a:p>
          <a:p>
            <a:endParaRPr lang="id-ID" dirty="0"/>
          </a:p>
          <a:p>
            <a:endParaRPr lang="en-US" dirty="0"/>
          </a:p>
          <a:p>
            <a:endParaRPr lang="en-US" dirty="0"/>
          </a:p>
        </p:txBody>
      </p:sp>
      <p:sp>
        <p:nvSpPr>
          <p:cNvPr id="4" name="Rectangle 1"/>
          <p:cNvSpPr>
            <a:spLocks noChangeArrowheads="1"/>
          </p:cNvSpPr>
          <p:nvPr/>
        </p:nvSpPr>
        <p:spPr bwMode="auto">
          <a:xfrm>
            <a:off x="443230" y="3140423"/>
            <a:ext cx="11349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altLang="en-US" sz="1600" dirty="0">
                <a:latin typeface="Arial" panose="020B0604020202020204" pitchFamily="34" charset="0"/>
                <a:ea typeface="Times New Roman" panose="02020603050405020304" pitchFamily="18" charset="0"/>
              </a:rPr>
              <a:t>C. </a:t>
            </a:r>
            <a:r>
              <a:rPr lang="en-US" altLang="en-US" sz="1600" dirty="0" err="1">
                <a:latin typeface="Arial" panose="020B0604020202020204" pitchFamily="34" charset="0"/>
                <a:ea typeface="Times New Roman" panose="02020603050405020304" pitchFamily="18" charset="0"/>
              </a:rPr>
              <a:t>Donalek</a:t>
            </a:r>
            <a:r>
              <a:rPr lang="en-US" altLang="en-US" sz="1600" dirty="0">
                <a:latin typeface="Arial" panose="020B0604020202020204" pitchFamily="34" charset="0"/>
                <a:ea typeface="Times New Roman" panose="02020603050405020304" pitchFamily="18" charset="0"/>
              </a:rPr>
              <a:t> et al., “Immersive and collaborative data visualization using virtual reality platforms,” in 2014 IEEE International </a:t>
            </a:r>
            <a:endParaRPr lang="id-ID" altLang="en-US" sz="1600" dirty="0" smtClean="0">
              <a:latin typeface="Arial" panose="020B0604020202020204" pitchFamily="34" charset="0"/>
              <a:ea typeface="Times New Roman" panose="02020603050405020304" pitchFamily="18" charset="0"/>
            </a:endParaRPr>
          </a:p>
          <a:p>
            <a:pPr lvl="0" algn="just" eaLnBrk="0" fontAlgn="base" hangingPunct="0">
              <a:spcBef>
                <a:spcPct val="0"/>
              </a:spcBef>
              <a:spcAft>
                <a:spcPct val="0"/>
              </a:spcAft>
            </a:pPr>
            <a:r>
              <a:rPr lang="en-US" altLang="en-US" sz="1600" dirty="0" smtClean="0">
                <a:latin typeface="Arial" panose="020B0604020202020204" pitchFamily="34" charset="0"/>
                <a:ea typeface="Times New Roman" panose="02020603050405020304" pitchFamily="18" charset="0"/>
              </a:rPr>
              <a:t>Conference </a:t>
            </a:r>
            <a:r>
              <a:rPr lang="en-US" altLang="en-US" sz="1600" dirty="0">
                <a:latin typeface="Arial" panose="020B0604020202020204" pitchFamily="34" charset="0"/>
                <a:ea typeface="Times New Roman" panose="02020603050405020304" pitchFamily="18" charset="0"/>
              </a:rPr>
              <a:t>on Big Data (Big Data), 2014, pp. 609–614.</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443230" y="5074265"/>
            <a:ext cx="11521440" cy="646331"/>
          </a:xfrm>
          <a:prstGeom prst="rect">
            <a:avLst/>
          </a:prstGeom>
        </p:spPr>
        <p:txBody>
          <a:bodyPr wrap="square">
            <a:spAutoFit/>
          </a:bodyPr>
          <a:lstStyle/>
          <a:p>
            <a:r>
              <a:rPr lang="en-US" dirty="0"/>
              <a:t>K. B. Chen et al., “Use of Virtual Reality Feedback for Patients with Chronic Neck Pain and </a:t>
            </a:r>
            <a:r>
              <a:rPr lang="en-US" dirty="0" err="1"/>
              <a:t>Kinesiophobia</a:t>
            </a:r>
            <a:r>
              <a:rPr lang="en-US" dirty="0"/>
              <a:t>,” IEEE Trans. Neural Syst. </a:t>
            </a:r>
            <a:r>
              <a:rPr lang="en-US" dirty="0" err="1"/>
              <a:t>Rehabil</a:t>
            </a:r>
            <a:r>
              <a:rPr lang="en-US" dirty="0"/>
              <a:t>. Eng., vol. 25, no. 8, pp. 1240–1248, Aug. 2017.</a:t>
            </a:r>
          </a:p>
        </p:txBody>
      </p:sp>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7"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283685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1928" y="1243666"/>
            <a:ext cx="10430997" cy="809251"/>
          </a:xfrm>
        </p:spPr>
        <p:txBody>
          <a:bodyPr>
            <a:noAutofit/>
          </a:bodyPr>
          <a:lstStyle/>
          <a:p>
            <a:r>
              <a:rPr lang="id-ID" dirty="0"/>
              <a:t>Tools tambahan untuk membuat daftar pustaka</a:t>
            </a:r>
            <a:endParaRPr lang="en-US" dirty="0"/>
          </a:p>
        </p:txBody>
      </p:sp>
      <p:sp>
        <p:nvSpPr>
          <p:cNvPr id="3" name="Content Placeholder 2"/>
          <p:cNvSpPr>
            <a:spLocks noGrp="1"/>
          </p:cNvSpPr>
          <p:nvPr>
            <p:ph idx="1"/>
          </p:nvPr>
        </p:nvSpPr>
        <p:spPr/>
        <p:txBody>
          <a:bodyPr/>
          <a:lstStyle/>
          <a:p>
            <a:r>
              <a:rPr lang="id-ID" dirty="0"/>
              <a:t>Mendeley</a:t>
            </a:r>
          </a:p>
          <a:p>
            <a:r>
              <a:rPr lang="id-ID" dirty="0"/>
              <a:t>Zotero</a:t>
            </a:r>
          </a:p>
          <a:p>
            <a:endParaRPr lang="en-US" dirty="0"/>
          </a:p>
          <a:p>
            <a:endParaRPr lang="en-US" dirty="0"/>
          </a:p>
        </p:txBody>
      </p:sp>
      <p:pic>
        <p:nvPicPr>
          <p:cNvPr id="4" name="Picture 3"/>
          <p:cNvPicPr>
            <a:picLocks noChangeAspect="1"/>
          </p:cNvPicPr>
          <p:nvPr/>
        </p:nvPicPr>
        <p:blipFill>
          <a:blip r:embed="rId2"/>
          <a:stretch>
            <a:fillRect/>
          </a:stretch>
        </p:blipFill>
        <p:spPr>
          <a:xfrm>
            <a:off x="3600645" y="2052917"/>
            <a:ext cx="7685920" cy="4471353"/>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6341545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Membuat Rujukan ilmiah dengan MS Word</a:t>
            </a:r>
            <a:endParaRPr lang="en-US" dirty="0"/>
          </a:p>
        </p:txBody>
      </p:sp>
      <p:sp>
        <p:nvSpPr>
          <p:cNvPr id="3" name="Content Placeholder 2"/>
          <p:cNvSpPr>
            <a:spLocks noGrp="1"/>
          </p:cNvSpPr>
          <p:nvPr>
            <p:ph idx="1"/>
          </p:nvPr>
        </p:nvSpPr>
        <p:spPr/>
        <p:txBody>
          <a:bodyPr/>
          <a:lstStyle/>
          <a:p>
            <a:r>
              <a:rPr lang="id-ID" dirty="0"/>
              <a:t>Setelah kalimat yang diinginkan, klik Reference </a:t>
            </a:r>
            <a:r>
              <a:rPr lang="id-ID" dirty="0">
                <a:sym typeface="Wingdings" panose="05000000000000000000" pitchFamily="2" charset="2"/>
              </a:rPr>
              <a:t> Insert Citation  Add new source</a:t>
            </a:r>
            <a:endParaRPr lang="en-US" dirty="0"/>
          </a:p>
          <a:p>
            <a:endParaRPr lang="en-US" dirty="0"/>
          </a:p>
        </p:txBody>
      </p:sp>
      <p:pic>
        <p:nvPicPr>
          <p:cNvPr id="4" name="Picture 3"/>
          <p:cNvPicPr>
            <a:picLocks noChangeAspect="1"/>
          </p:cNvPicPr>
          <p:nvPr/>
        </p:nvPicPr>
        <p:blipFill>
          <a:blip r:embed="rId2"/>
          <a:stretch>
            <a:fillRect/>
          </a:stretch>
        </p:blipFill>
        <p:spPr>
          <a:xfrm>
            <a:off x="3457575" y="2616853"/>
            <a:ext cx="8505825" cy="3983972"/>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3483706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1928" y="1243666"/>
            <a:ext cx="10430997" cy="809251"/>
          </a:xfrm>
        </p:spPr>
        <p:txBody>
          <a:bodyPr>
            <a:normAutofit fontScale="90000"/>
          </a:bodyPr>
          <a:lstStyle/>
          <a:p>
            <a:r>
              <a:rPr lang="id-ID" dirty="0"/>
              <a:t>Membuat Daftar Pustaka Otomatis dengan MS Word</a:t>
            </a:r>
            <a:endParaRPr lang="en-US" dirty="0"/>
          </a:p>
        </p:txBody>
      </p:sp>
      <p:sp>
        <p:nvSpPr>
          <p:cNvPr id="3" name="Content Placeholder 2"/>
          <p:cNvSpPr>
            <a:spLocks noGrp="1"/>
          </p:cNvSpPr>
          <p:nvPr>
            <p:ph idx="1"/>
          </p:nvPr>
        </p:nvSpPr>
        <p:spPr>
          <a:xfrm>
            <a:off x="1541929" y="2240897"/>
            <a:ext cx="4872318" cy="2976563"/>
          </a:xfrm>
        </p:spPr>
        <p:txBody>
          <a:bodyPr/>
          <a:lstStyle/>
          <a:p>
            <a:r>
              <a:rPr lang="id-ID" dirty="0"/>
              <a:t>Reference </a:t>
            </a:r>
            <a:r>
              <a:rPr lang="id-ID" dirty="0">
                <a:sym typeface="Wingdings" panose="05000000000000000000" pitchFamily="2" charset="2"/>
              </a:rPr>
              <a:t> Bibliography</a:t>
            </a:r>
          </a:p>
          <a:p>
            <a:r>
              <a:rPr lang="id-ID" dirty="0">
                <a:sym typeface="Wingdings" panose="05000000000000000000" pitchFamily="2" charset="2"/>
              </a:rPr>
              <a:t>Untuk merubah format daftar pustaka, klik Style pilih yang sesuai.</a:t>
            </a:r>
            <a:endParaRPr lang="en-US" dirty="0"/>
          </a:p>
          <a:p>
            <a:endParaRPr lang="en-US" dirty="0"/>
          </a:p>
        </p:txBody>
      </p:sp>
      <p:pic>
        <p:nvPicPr>
          <p:cNvPr id="4" name="Picture 3"/>
          <p:cNvPicPr>
            <a:picLocks noChangeAspect="1"/>
          </p:cNvPicPr>
          <p:nvPr/>
        </p:nvPicPr>
        <p:blipFill>
          <a:blip r:embed="rId2"/>
          <a:stretch>
            <a:fillRect/>
          </a:stretch>
        </p:blipFill>
        <p:spPr>
          <a:xfrm>
            <a:off x="6414246" y="2240897"/>
            <a:ext cx="5457825" cy="4200525"/>
          </a:xfrm>
          <a:prstGeom prst="rect">
            <a:avLst/>
          </a:prstGeom>
        </p:spPr>
      </p:pic>
      <p:sp>
        <p:nvSpPr>
          <p:cNvPr id="5"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6"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986333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6D56-3A80-4D4F-913A-57916B82D122}"/>
              </a:ext>
            </a:extLst>
          </p:cNvPr>
          <p:cNvSpPr>
            <a:spLocks noGrp="1"/>
          </p:cNvSpPr>
          <p:nvPr>
            <p:ph type="title"/>
          </p:nvPr>
        </p:nvSpPr>
        <p:spPr>
          <a:xfrm>
            <a:off x="811984" y="446487"/>
            <a:ext cx="10229294" cy="1453303"/>
          </a:xfrm>
        </p:spPr>
        <p:txBody>
          <a:bodyPr>
            <a:noAutofit/>
          </a:bodyPr>
          <a:lstStyle/>
          <a:p>
            <a:pPr>
              <a:lnSpc>
                <a:spcPct val="100000"/>
              </a:lnSpc>
            </a:pPr>
            <a:r>
              <a:rPr lang="en-US" sz="4400" dirty="0" err="1"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Tugas</a:t>
            </a:r>
            <a:r>
              <a:rPr lang="en-US"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4400" dirty="0" err="1"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Minggu</a:t>
            </a:r>
            <a:r>
              <a:rPr lang="en-US"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4400" dirty="0" err="1"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Depan</a:t>
            </a:r>
            <a:endParaRPr lang="en-ID" sz="4400" i="0" dirty="0"/>
          </a:p>
        </p:txBody>
      </p:sp>
      <p:sp>
        <p:nvSpPr>
          <p:cNvPr id="7" name="Subtitle 2">
            <a:extLst>
              <a:ext uri="{FF2B5EF4-FFF2-40B4-BE49-F238E27FC236}">
                <a16:creationId xmlns:a16="http://schemas.microsoft.com/office/drawing/2014/main" id="{F2A16718-F7A1-4DA8-ABA9-47C4DDC74C7C}"/>
              </a:ext>
            </a:extLst>
          </p:cNvPr>
          <p:cNvSpPr txBox="1">
            <a:spLocks/>
          </p:cNvSpPr>
          <p:nvPr/>
        </p:nvSpPr>
        <p:spPr>
          <a:xfrm>
            <a:off x="5528728" y="2438536"/>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463778" y="4810659"/>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Text Placeholder 6">
            <a:extLst>
              <a:ext uri="{FF2B5EF4-FFF2-40B4-BE49-F238E27FC236}">
                <a16:creationId xmlns:a16="http://schemas.microsoft.com/office/drawing/2014/main" id="{1AF7990F-2737-4CCA-ADFB-79165273C8E2}"/>
              </a:ext>
            </a:extLst>
          </p:cNvPr>
          <p:cNvSpPr>
            <a:spLocks noGrp="1"/>
          </p:cNvSpPr>
          <p:nvPr>
            <p:ph type="body" idx="1"/>
          </p:nvPr>
        </p:nvSpPr>
        <p:spPr>
          <a:xfrm>
            <a:off x="811984" y="2129486"/>
            <a:ext cx="10545827" cy="3308788"/>
          </a:xfrm>
        </p:spPr>
        <p:txBody>
          <a:bodyPr>
            <a:noAutofit/>
          </a:bodyPr>
          <a:lstStyle/>
          <a:p>
            <a:pPr marL="514350" indent="-514350">
              <a:buFont typeface="+mj-lt"/>
              <a:buAutoNum type="alphaUcPeriod"/>
            </a:pPr>
            <a:r>
              <a:rPr lang="id-ID" sz="2800" dirty="0"/>
              <a:t>Buat Makalah Sederhana dengan memanfaatkan semua teknik </a:t>
            </a:r>
            <a:r>
              <a:rPr lang="en-US" sz="2800" dirty="0" err="1"/>
              <a:t>pertemuan</a:t>
            </a:r>
            <a:r>
              <a:rPr lang="en-US" sz="2800" dirty="0"/>
              <a:t> </a:t>
            </a:r>
            <a:r>
              <a:rPr lang="en-US" sz="2800" dirty="0" smtClean="0"/>
              <a:t>2 </a:t>
            </a:r>
            <a:r>
              <a:rPr lang="en-US" sz="2800" dirty="0"/>
              <a:t>+ </a:t>
            </a:r>
            <a:r>
              <a:rPr lang="en-US" sz="2800" dirty="0" err="1"/>
              <a:t>referensi</a:t>
            </a:r>
            <a:r>
              <a:rPr lang="id-ID" sz="2800" dirty="0"/>
              <a:t>.</a:t>
            </a:r>
            <a:r>
              <a:rPr lang="en-US" sz="2800" dirty="0"/>
              <a:t> Isi </a:t>
            </a:r>
            <a:r>
              <a:rPr lang="en-US" sz="2800" dirty="0" err="1"/>
              <a:t>konten</a:t>
            </a:r>
            <a:r>
              <a:rPr lang="en-US" sz="2800" dirty="0"/>
              <a:t> </a:t>
            </a:r>
            <a:r>
              <a:rPr lang="en-US" sz="2800" dirty="0" err="1"/>
              <a:t>bebas</a:t>
            </a:r>
            <a:r>
              <a:rPr lang="en-US" sz="2800" dirty="0"/>
              <a:t>, </a:t>
            </a:r>
            <a:r>
              <a:rPr lang="en-US" sz="2800" dirty="0" err="1"/>
              <a:t>boleh</a:t>
            </a:r>
            <a:r>
              <a:rPr lang="en-US" sz="2800" dirty="0"/>
              <a:t> </a:t>
            </a:r>
            <a:r>
              <a:rPr lang="en-US" sz="2800" dirty="0" err="1"/>
              <a:t>apa</a:t>
            </a:r>
            <a:r>
              <a:rPr lang="en-US" sz="2800" dirty="0"/>
              <a:t> </a:t>
            </a:r>
            <a:r>
              <a:rPr lang="en-US" sz="2800" dirty="0" err="1"/>
              <a:t>saja</a:t>
            </a:r>
            <a:r>
              <a:rPr lang="en-US" sz="2800" dirty="0"/>
              <a:t>. </a:t>
            </a:r>
            <a:r>
              <a:rPr lang="en-US" sz="2800" dirty="0" err="1"/>
              <a:t>Konten</a:t>
            </a:r>
            <a:r>
              <a:rPr lang="en-US" sz="2800" dirty="0"/>
              <a:t> </a:t>
            </a:r>
            <a:r>
              <a:rPr lang="en-US" sz="2800" dirty="0" err="1"/>
              <a:t>sama</a:t>
            </a:r>
            <a:r>
              <a:rPr lang="en-US" sz="2800" dirty="0"/>
              <a:t> = </a:t>
            </a:r>
            <a:r>
              <a:rPr lang="en-US" sz="2800" dirty="0" err="1"/>
              <a:t>plagiat</a:t>
            </a:r>
            <a:r>
              <a:rPr lang="en-US" sz="2800" dirty="0"/>
              <a:t>.</a:t>
            </a:r>
          </a:p>
          <a:p>
            <a:pPr marL="514350" indent="-514350">
              <a:buFont typeface="+mj-lt"/>
              <a:buAutoNum type="alphaUcPeriod"/>
            </a:pPr>
            <a:r>
              <a:rPr lang="en-US" sz="2800" dirty="0" err="1"/>
              <a:t>Syarat</a:t>
            </a:r>
            <a:r>
              <a:rPr lang="en-US" sz="2800" dirty="0"/>
              <a:t>:</a:t>
            </a:r>
          </a:p>
          <a:p>
            <a:pPr marL="971550" lvl="1" indent="-514350">
              <a:buFont typeface="+mj-lt"/>
              <a:buAutoNum type="alphaUcPeriod"/>
            </a:pPr>
            <a:r>
              <a:rPr lang="en-US" sz="2400" dirty="0" err="1">
                <a:solidFill>
                  <a:schemeClr val="bg1"/>
                </a:solidFill>
              </a:rPr>
              <a:t>Makalah</a:t>
            </a:r>
            <a:r>
              <a:rPr lang="en-US" sz="2400" dirty="0">
                <a:solidFill>
                  <a:schemeClr val="bg1"/>
                </a:solidFill>
              </a:rPr>
              <a:t> </a:t>
            </a:r>
            <a:r>
              <a:rPr lang="id-ID" sz="2400" dirty="0">
                <a:solidFill>
                  <a:schemeClr val="bg1"/>
                </a:solidFill>
              </a:rPr>
              <a:t>ditulis menggunakan huruf Times New Roman ukuran font 12 dengan jarak</a:t>
            </a:r>
            <a:r>
              <a:rPr lang="en-US" sz="2400" dirty="0">
                <a:solidFill>
                  <a:schemeClr val="bg1"/>
                </a:solidFill>
              </a:rPr>
              <a:t> </a:t>
            </a:r>
            <a:r>
              <a:rPr lang="id-ID" sz="2400" dirty="0">
                <a:solidFill>
                  <a:schemeClr val="bg1"/>
                </a:solidFill>
              </a:rPr>
              <a:t>baris 1,15 spasi dan ukuran kertas A-4 margin kiri 4 cm, margin kanan, atas, dan bawah</a:t>
            </a:r>
            <a:r>
              <a:rPr lang="en-US" sz="2400" dirty="0">
                <a:solidFill>
                  <a:schemeClr val="bg1"/>
                </a:solidFill>
              </a:rPr>
              <a:t> </a:t>
            </a:r>
            <a:r>
              <a:rPr lang="id-ID" sz="2400" dirty="0">
                <a:solidFill>
                  <a:schemeClr val="bg1"/>
                </a:solidFill>
              </a:rPr>
              <a:t>masing-masing 3 cm. </a:t>
            </a:r>
            <a:endParaRPr lang="en-US" sz="2400" dirty="0">
              <a:solidFill>
                <a:schemeClr val="bg1"/>
              </a:solidFill>
            </a:endParaRPr>
          </a:p>
          <a:p>
            <a:pPr marL="971550" lvl="1" indent="-514350">
              <a:buFont typeface="+mj-lt"/>
              <a:buAutoNum type="alphaUcPeriod"/>
            </a:pPr>
            <a:r>
              <a:rPr lang="id-ID" sz="2400" dirty="0">
                <a:solidFill>
                  <a:schemeClr val="bg1"/>
                </a:solidFill>
              </a:rPr>
              <a:t>Halaman Sampul sampai dengan Daftar Isi diberi nomor halaman</a:t>
            </a:r>
            <a:r>
              <a:rPr lang="en-US" sz="2400" dirty="0">
                <a:solidFill>
                  <a:schemeClr val="bg1"/>
                </a:solidFill>
              </a:rPr>
              <a:t> </a:t>
            </a:r>
            <a:r>
              <a:rPr lang="id-ID" sz="2400" dirty="0">
                <a:solidFill>
                  <a:schemeClr val="bg1"/>
                </a:solidFill>
              </a:rPr>
              <a:t>dengan huruf: i, ii, iii,.. dst yang diletakkan pada sudut kanan bawah</a:t>
            </a:r>
            <a:endParaRPr lang="en-US" sz="2400" dirty="0">
              <a:solidFill>
                <a:schemeClr val="bg1"/>
              </a:solidFill>
            </a:endParaRPr>
          </a:p>
          <a:p>
            <a:pPr marL="971550" lvl="1" indent="-514350">
              <a:buFont typeface="+mj-lt"/>
              <a:buAutoNum type="alphaUcPeriod"/>
            </a:pPr>
            <a:r>
              <a:rPr lang="en-US" sz="2400" dirty="0">
                <a:solidFill>
                  <a:schemeClr val="bg1"/>
                </a:solidFill>
              </a:rPr>
              <a:t>H</a:t>
            </a:r>
            <a:r>
              <a:rPr lang="id-ID" sz="2400" dirty="0">
                <a:solidFill>
                  <a:schemeClr val="bg1"/>
                </a:solidFill>
              </a:rPr>
              <a:t>alaman</a:t>
            </a:r>
            <a:r>
              <a:rPr lang="en-US" sz="2400" dirty="0">
                <a:solidFill>
                  <a:schemeClr val="bg1"/>
                </a:solidFill>
              </a:rPr>
              <a:t> </a:t>
            </a:r>
            <a:r>
              <a:rPr lang="id-ID" sz="2400" dirty="0">
                <a:solidFill>
                  <a:schemeClr val="bg1"/>
                </a:solidFill>
              </a:rPr>
              <a:t>utama yang dimulai dari Pendahulan sampai dengan halaman Lampiran diberi halaman</a:t>
            </a:r>
            <a:r>
              <a:rPr lang="en-US" sz="2400" dirty="0">
                <a:solidFill>
                  <a:schemeClr val="bg1"/>
                </a:solidFill>
              </a:rPr>
              <a:t> </a:t>
            </a:r>
            <a:r>
              <a:rPr lang="id-ID" sz="2400" dirty="0">
                <a:solidFill>
                  <a:schemeClr val="bg1"/>
                </a:solidFill>
              </a:rPr>
              <a:t>dengan angka arab: 1, 2, 3, ...dst yang diletakkan pada sudut kanan atas.</a:t>
            </a:r>
          </a:p>
        </p:txBody>
      </p:sp>
    </p:spTree>
    <p:extLst>
      <p:ext uri="{BB962C8B-B14F-4D97-AF65-F5344CB8AC3E}">
        <p14:creationId xmlns:p14="http://schemas.microsoft.com/office/powerpoint/2010/main" val="23740267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6D56-3A80-4D4F-913A-57916B82D122}"/>
              </a:ext>
            </a:extLst>
          </p:cNvPr>
          <p:cNvSpPr>
            <a:spLocks noGrp="1"/>
          </p:cNvSpPr>
          <p:nvPr>
            <p:ph type="title"/>
          </p:nvPr>
        </p:nvSpPr>
        <p:spPr>
          <a:xfrm>
            <a:off x="5511311" y="1770447"/>
            <a:ext cx="5151120" cy="2121392"/>
          </a:xfrm>
        </p:spPr>
        <p:txBody>
          <a:bodyPr>
            <a:noAutofit/>
          </a:bodyPr>
          <a:lstStyle/>
          <a:p>
            <a:pPr>
              <a:lnSpc>
                <a:spcPct val="100000"/>
              </a:lnSpc>
            </a:pPr>
            <a:r>
              <a:rPr lang="en-US" sz="8000" i="0" dirty="0" smtClean="0"/>
              <a:t>Intermezzo</a:t>
            </a:r>
            <a:r>
              <a:rPr lang="id-ID" sz="8000" i="0" dirty="0" smtClean="0"/>
              <a:t/>
            </a:r>
            <a:br>
              <a:rPr lang="id-ID" sz="8000" i="0" dirty="0" smtClean="0"/>
            </a:br>
            <a:r>
              <a:rPr lang="id-ID" sz="8000" i="0" dirty="0" smtClean="0"/>
              <a:t>Zaman Now</a:t>
            </a:r>
            <a:endParaRPr lang="en-ID" sz="8000" i="0" dirty="0"/>
          </a:p>
        </p:txBody>
      </p:sp>
      <p:sp>
        <p:nvSpPr>
          <p:cNvPr id="7" name="Subtitle 2">
            <a:extLst>
              <a:ext uri="{FF2B5EF4-FFF2-40B4-BE49-F238E27FC236}">
                <a16:creationId xmlns:a16="http://schemas.microsoft.com/office/drawing/2014/main" id="{F2A16718-F7A1-4DA8-ABA9-47C4DDC74C7C}"/>
              </a:ext>
            </a:extLst>
          </p:cNvPr>
          <p:cNvSpPr txBox="1">
            <a:spLocks/>
          </p:cNvSpPr>
          <p:nvPr/>
        </p:nvSpPr>
        <p:spPr>
          <a:xfrm>
            <a:off x="5528728" y="2438536"/>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463778" y="4810659"/>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003898E-BEDB-4831-94BB-6835C9488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58" y="925679"/>
            <a:ext cx="5932321" cy="5932321"/>
          </a:xfrm>
          <a:prstGeom prst="rect">
            <a:avLst/>
          </a:prstGeom>
        </p:spPr>
      </p:pic>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Tree>
    <p:extLst>
      <p:ext uri="{BB962C8B-B14F-4D97-AF65-F5344CB8AC3E}">
        <p14:creationId xmlns:p14="http://schemas.microsoft.com/office/powerpoint/2010/main" val="1417484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6D56-3A80-4D4F-913A-57916B82D122}"/>
              </a:ext>
            </a:extLst>
          </p:cNvPr>
          <p:cNvSpPr>
            <a:spLocks noGrp="1"/>
          </p:cNvSpPr>
          <p:nvPr>
            <p:ph type="title"/>
          </p:nvPr>
        </p:nvSpPr>
        <p:spPr>
          <a:xfrm>
            <a:off x="9040059" y="2374020"/>
            <a:ext cx="2967489" cy="4317532"/>
          </a:xfrm>
        </p:spPr>
        <p:txBody>
          <a:bodyPr>
            <a:noAutofit/>
          </a:bodyPr>
          <a:lstStyle/>
          <a:p>
            <a:pPr>
              <a:lnSpc>
                <a:spcPct val="100000"/>
              </a:lnSpc>
            </a:pPr>
            <a:r>
              <a:rPr lang="en-US" sz="8000" i="0" dirty="0" err="1" smtClean="0"/>
              <a:t>Zaman</a:t>
            </a:r>
            <a:r>
              <a:rPr lang="en-US" sz="8000" i="0" dirty="0" smtClean="0"/>
              <a:t> Now</a:t>
            </a:r>
            <a:endParaRPr lang="en-ID" sz="8000" i="0" dirty="0"/>
          </a:p>
        </p:txBody>
      </p:sp>
      <p:sp>
        <p:nvSpPr>
          <p:cNvPr id="7" name="Subtitle 2">
            <a:extLst>
              <a:ext uri="{FF2B5EF4-FFF2-40B4-BE49-F238E27FC236}">
                <a16:creationId xmlns:a16="http://schemas.microsoft.com/office/drawing/2014/main" id="{F2A16718-F7A1-4DA8-ABA9-47C4DDC74C7C}"/>
              </a:ext>
            </a:extLst>
          </p:cNvPr>
          <p:cNvSpPr txBox="1">
            <a:spLocks/>
          </p:cNvSpPr>
          <p:nvPr/>
        </p:nvSpPr>
        <p:spPr>
          <a:xfrm>
            <a:off x="5528728" y="2438536"/>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463778" y="4810659"/>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Down Arrow 11"/>
          <p:cNvSpPr/>
          <p:nvPr/>
        </p:nvSpPr>
        <p:spPr>
          <a:xfrm>
            <a:off x="4565788" y="2210104"/>
            <a:ext cx="792088" cy="510256"/>
          </a:xfrm>
          <a:prstGeom prst="down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pic>
        <p:nvPicPr>
          <p:cNvPr id="13" name="Picture 12"/>
          <p:cNvPicPr>
            <a:picLocks noChangeAspect="1"/>
          </p:cNvPicPr>
          <p:nvPr/>
        </p:nvPicPr>
        <p:blipFill>
          <a:blip r:embed="rId2"/>
          <a:stretch>
            <a:fillRect/>
          </a:stretch>
        </p:blipFill>
        <p:spPr>
          <a:xfrm>
            <a:off x="838200" y="1425386"/>
            <a:ext cx="7955431" cy="2870590"/>
          </a:xfrm>
          <a:prstGeom prst="rect">
            <a:avLst/>
          </a:prstGeom>
        </p:spPr>
      </p:pic>
      <p:sp>
        <p:nvSpPr>
          <p:cNvPr id="14" name="object 34"/>
          <p:cNvSpPr txBox="1"/>
          <p:nvPr/>
        </p:nvSpPr>
        <p:spPr>
          <a:xfrm>
            <a:off x="838200" y="5810357"/>
            <a:ext cx="7957337" cy="922303"/>
          </a:xfrm>
          <a:prstGeom prst="rect">
            <a:avLst/>
          </a:prstGeom>
          <a:solidFill>
            <a:schemeClr val="accent6">
              <a:lumMod val="75000"/>
            </a:schemeClr>
          </a:solidFill>
        </p:spPr>
        <p:txBody>
          <a:bodyPr vert="horz" wrap="square" lIns="0" tIns="26034" rIns="0" bIns="0" rtlCol="0">
            <a:spAutoFit/>
          </a:bodyPr>
          <a:lstStyle/>
          <a:p>
            <a:pPr marL="275590" marR="273050" indent="2540" algn="ctr">
              <a:lnSpc>
                <a:spcPct val="100899"/>
              </a:lnSpc>
              <a:spcBef>
                <a:spcPts val="204"/>
              </a:spcBef>
            </a:pPr>
            <a:r>
              <a:rPr sz="2800" b="1" spc="5" dirty="0" smtClean="0">
                <a:solidFill>
                  <a:schemeClr val="bg1"/>
                </a:solidFill>
                <a:latin typeface="Calibri" pitchFamily="34" charset="0"/>
                <a:cs typeface="Calibri" pitchFamily="34" charset="0"/>
              </a:rPr>
              <a:t>75-375 </a:t>
            </a:r>
            <a:r>
              <a:rPr sz="2800" b="1" spc="5" dirty="0" err="1" smtClean="0">
                <a:solidFill>
                  <a:schemeClr val="bg1"/>
                </a:solidFill>
                <a:latin typeface="Calibri" pitchFamily="34" charset="0"/>
                <a:cs typeface="Calibri" pitchFamily="34" charset="0"/>
              </a:rPr>
              <a:t>juta</a:t>
            </a:r>
            <a:endParaRPr sz="2800" b="1" spc="5" dirty="0" smtClean="0">
              <a:solidFill>
                <a:schemeClr val="bg1"/>
              </a:solidFill>
              <a:latin typeface="Calibri" pitchFamily="34" charset="0"/>
              <a:cs typeface="Calibri" pitchFamily="34" charset="0"/>
            </a:endParaRPr>
          </a:p>
          <a:p>
            <a:pPr marL="275590" marR="273050" indent="2540" algn="ctr">
              <a:lnSpc>
                <a:spcPct val="100899"/>
              </a:lnSpc>
              <a:spcBef>
                <a:spcPts val="204"/>
              </a:spcBef>
            </a:pPr>
            <a:r>
              <a:rPr sz="2800" b="1" spc="5" dirty="0" smtClean="0">
                <a:solidFill>
                  <a:schemeClr val="bg1"/>
                </a:solidFill>
                <a:latin typeface="Calibri" pitchFamily="34" charset="0"/>
                <a:cs typeface="Calibri" pitchFamily="34" charset="0"/>
              </a:rPr>
              <a:t>TENAGA </a:t>
            </a:r>
            <a:r>
              <a:rPr sz="2800" b="1" spc="90" dirty="0" smtClean="0">
                <a:solidFill>
                  <a:schemeClr val="bg1"/>
                </a:solidFill>
                <a:latin typeface="Calibri" pitchFamily="34" charset="0"/>
                <a:cs typeface="Calibri" pitchFamily="34" charset="0"/>
              </a:rPr>
              <a:t>KERJA  </a:t>
            </a:r>
            <a:r>
              <a:rPr sz="2800" b="1" spc="-10" dirty="0" smtClean="0">
                <a:solidFill>
                  <a:schemeClr val="bg1"/>
                </a:solidFill>
                <a:latin typeface="Calibri" pitchFamily="34" charset="0"/>
                <a:cs typeface="Calibri" pitchFamily="34" charset="0"/>
              </a:rPr>
              <a:t>GLOBAL</a:t>
            </a:r>
            <a:r>
              <a:rPr sz="2800" b="1" spc="-105" dirty="0" smtClean="0">
                <a:solidFill>
                  <a:schemeClr val="bg1"/>
                </a:solidFill>
                <a:latin typeface="Calibri" pitchFamily="34" charset="0"/>
                <a:cs typeface="Calibri" pitchFamily="34" charset="0"/>
              </a:rPr>
              <a:t> </a:t>
            </a:r>
            <a:r>
              <a:rPr sz="2800" b="1" spc="25" dirty="0" smtClean="0">
                <a:solidFill>
                  <a:schemeClr val="bg1"/>
                </a:solidFill>
                <a:latin typeface="Calibri" pitchFamily="34" charset="0"/>
                <a:cs typeface="Calibri" pitchFamily="34" charset="0"/>
              </a:rPr>
              <a:t>BERALIH  </a:t>
            </a:r>
            <a:r>
              <a:rPr sz="2800" b="1" spc="55" dirty="0" smtClean="0">
                <a:solidFill>
                  <a:schemeClr val="bg1"/>
                </a:solidFill>
                <a:latin typeface="Calibri" pitchFamily="34" charset="0"/>
                <a:cs typeface="Calibri" pitchFamily="34" charset="0"/>
              </a:rPr>
              <a:t>PROFESI</a:t>
            </a:r>
            <a:endParaRPr sz="2800" b="1" dirty="0">
              <a:solidFill>
                <a:schemeClr val="bg1"/>
              </a:solidFill>
              <a:latin typeface="Calibri" pitchFamily="34" charset="0"/>
              <a:cs typeface="Calibri" pitchFamily="34" charset="0"/>
            </a:endParaRPr>
          </a:p>
        </p:txBody>
      </p:sp>
      <p:sp>
        <p:nvSpPr>
          <p:cNvPr id="15" name="object 62"/>
          <p:cNvSpPr txBox="1"/>
          <p:nvPr/>
        </p:nvSpPr>
        <p:spPr>
          <a:xfrm>
            <a:off x="4349940" y="4455686"/>
            <a:ext cx="4445597" cy="1329275"/>
          </a:xfrm>
          <a:prstGeom prst="rect">
            <a:avLst/>
          </a:prstGeom>
          <a:solidFill>
            <a:schemeClr val="accent6">
              <a:lumMod val="75000"/>
            </a:schemeClr>
          </a:solidFill>
          <a:ln w="12699">
            <a:solidFill>
              <a:srgbClr val="FFFFFF"/>
            </a:solidFill>
          </a:ln>
        </p:spPr>
        <p:txBody>
          <a:bodyPr vert="horz" wrap="square" lIns="0" tIns="10795" rIns="0" bIns="0" rtlCol="0">
            <a:spAutoFit/>
          </a:bodyPr>
          <a:lstStyle/>
          <a:p>
            <a:pPr marL="88900" marR="88900" indent="23813" algn="ctr">
              <a:lnSpc>
                <a:spcPct val="101400"/>
              </a:lnSpc>
              <a:spcBef>
                <a:spcPts val="85"/>
              </a:spcBef>
            </a:pPr>
            <a:r>
              <a:rPr sz="2800" b="1" spc="75" dirty="0" smtClean="0">
                <a:solidFill>
                  <a:schemeClr val="bg1"/>
                </a:solidFill>
                <a:latin typeface="Calibri" pitchFamily="34" charset="0"/>
                <a:cs typeface="Calibri" pitchFamily="34" charset="0"/>
              </a:rPr>
              <a:t>65% PROFESI</a:t>
            </a:r>
            <a:r>
              <a:rPr lang="en-US" sz="2800" b="1" spc="75" dirty="0" smtClean="0">
                <a:solidFill>
                  <a:schemeClr val="bg1"/>
                </a:solidFill>
                <a:latin typeface="Calibri" pitchFamily="34" charset="0"/>
                <a:cs typeface="Calibri" pitchFamily="34" charset="0"/>
              </a:rPr>
              <a:t>/ BIDANG PEKERJAAN </a:t>
            </a:r>
            <a:r>
              <a:rPr sz="2800" b="1" spc="80" dirty="0" smtClean="0">
                <a:solidFill>
                  <a:schemeClr val="bg1"/>
                </a:solidFill>
                <a:latin typeface="Calibri" pitchFamily="34" charset="0"/>
                <a:cs typeface="Calibri" pitchFamily="34" charset="0"/>
              </a:rPr>
              <a:t>MASA </a:t>
            </a:r>
            <a:r>
              <a:rPr sz="2800" b="1" dirty="0" smtClean="0">
                <a:solidFill>
                  <a:schemeClr val="bg1"/>
                </a:solidFill>
                <a:latin typeface="Calibri" pitchFamily="34" charset="0"/>
                <a:cs typeface="Calibri" pitchFamily="34" charset="0"/>
              </a:rPr>
              <a:t>DEPAN</a:t>
            </a:r>
          </a:p>
          <a:p>
            <a:pPr marL="88900" marR="88900" indent="23813" algn="ctr">
              <a:lnSpc>
                <a:spcPct val="101400"/>
              </a:lnSpc>
              <a:spcBef>
                <a:spcPts val="85"/>
              </a:spcBef>
            </a:pPr>
            <a:r>
              <a:rPr lang="x-none" sz="2800" b="1" dirty="0" smtClean="0">
                <a:solidFill>
                  <a:schemeClr val="bg1"/>
                </a:solidFill>
                <a:latin typeface="Calibri" pitchFamily="34" charset="0"/>
                <a:cs typeface="Calibri" pitchFamily="34" charset="0"/>
              </a:rPr>
              <a:t>Belum ditemuan</a:t>
            </a:r>
            <a:endParaRPr sz="2800" b="1" dirty="0">
              <a:solidFill>
                <a:schemeClr val="bg1"/>
              </a:solidFill>
              <a:latin typeface="HP Simplified" pitchFamily="34" charset="0"/>
              <a:cs typeface="Gill Sans MT"/>
            </a:endParaRPr>
          </a:p>
        </p:txBody>
      </p:sp>
      <p:sp>
        <p:nvSpPr>
          <p:cNvPr id="16" name="object 62"/>
          <p:cNvSpPr txBox="1"/>
          <p:nvPr/>
        </p:nvSpPr>
        <p:spPr>
          <a:xfrm>
            <a:off x="838200" y="4450796"/>
            <a:ext cx="3437485" cy="1316451"/>
          </a:xfrm>
          <a:prstGeom prst="rect">
            <a:avLst/>
          </a:prstGeom>
          <a:solidFill>
            <a:schemeClr val="accent6">
              <a:lumMod val="75000"/>
            </a:schemeClr>
          </a:solidFill>
          <a:ln w="12699">
            <a:solidFill>
              <a:srgbClr val="FFFFFF"/>
            </a:solidFill>
          </a:ln>
        </p:spPr>
        <p:txBody>
          <a:bodyPr vert="horz" wrap="square" lIns="0" tIns="10795" rIns="0" bIns="0" rtlCol="0">
            <a:spAutoFit/>
          </a:bodyPr>
          <a:lstStyle/>
          <a:p>
            <a:pPr marL="88900" marR="88900" indent="23813" algn="ctr">
              <a:lnSpc>
                <a:spcPct val="101400"/>
              </a:lnSpc>
              <a:spcBef>
                <a:spcPts val="85"/>
              </a:spcBef>
            </a:pPr>
            <a:r>
              <a:rPr lang="en-US" sz="2800" b="1" spc="75" dirty="0" smtClean="0">
                <a:solidFill>
                  <a:schemeClr val="bg1"/>
                </a:solidFill>
                <a:latin typeface="Calibri" pitchFamily="34" charset="0"/>
                <a:cs typeface="Calibri" pitchFamily="34" charset="0"/>
              </a:rPr>
              <a:t>3</a:t>
            </a:r>
            <a:r>
              <a:rPr sz="2800" b="1" spc="75" dirty="0" smtClean="0">
                <a:solidFill>
                  <a:schemeClr val="bg1"/>
                </a:solidFill>
                <a:latin typeface="Calibri" pitchFamily="34" charset="0"/>
                <a:cs typeface="Calibri" pitchFamily="34" charset="0"/>
              </a:rPr>
              <a:t>5% PROFESI</a:t>
            </a:r>
            <a:r>
              <a:rPr lang="en-US" sz="2800" b="1" spc="75" dirty="0" smtClean="0">
                <a:solidFill>
                  <a:schemeClr val="bg1"/>
                </a:solidFill>
                <a:latin typeface="Calibri" pitchFamily="34" charset="0"/>
                <a:cs typeface="Calibri" pitchFamily="34" charset="0"/>
              </a:rPr>
              <a:t>/ BIDANG PEKERJAAN HILANG</a:t>
            </a:r>
            <a:endParaRPr sz="2800" b="1" dirty="0">
              <a:solidFill>
                <a:schemeClr val="bg1"/>
              </a:solidFill>
              <a:latin typeface="HP Simplified" pitchFamily="34" charset="0"/>
              <a:cs typeface="Gill Sans MT"/>
            </a:endParaRPr>
          </a:p>
        </p:txBody>
      </p:sp>
      <p:sp>
        <p:nvSpPr>
          <p:cNvPr id="17" name="Rectangle 16"/>
          <p:cNvSpPr/>
          <p:nvPr/>
        </p:nvSpPr>
        <p:spPr>
          <a:xfrm>
            <a:off x="2954677" y="1590163"/>
            <a:ext cx="3695784" cy="1323439"/>
          </a:xfrm>
          <a:prstGeom prst="rect">
            <a:avLst/>
          </a:prstGeom>
          <a:noFill/>
        </p:spPr>
        <p:txBody>
          <a:bodyPr wrap="square" lIns="91440" tIns="45720" rIns="91440" bIns="45720">
            <a:spAutoFit/>
          </a:bodyPr>
          <a:lstStyle/>
          <a:p>
            <a:r>
              <a:rPr lang="en-US" sz="4000" b="0" cap="none" spc="0" dirty="0" smtClean="0">
                <a:ln w="0"/>
                <a:solidFill>
                  <a:srgbClr val="FFFF00"/>
                </a:solidFill>
                <a:effectLst>
                  <a:reflection blurRad="6350" stA="53000" endA="300" endPos="35500" dir="5400000" sy="-90000" algn="bl" rotWithShape="0"/>
                </a:effectLst>
                <a:latin typeface="Arial Black" panose="020B0A04020102020204" pitchFamily="34" charset="0"/>
              </a:rPr>
              <a:t>ERA </a:t>
            </a:r>
          </a:p>
          <a:p>
            <a:r>
              <a:rPr lang="en-US" sz="4000" b="0" cap="none" spc="0" dirty="0" smtClean="0">
                <a:ln w="0"/>
                <a:solidFill>
                  <a:srgbClr val="FFFF00"/>
                </a:solidFill>
                <a:effectLst>
                  <a:reflection blurRad="6350" stA="53000" endA="300" endPos="35500" dir="5400000" sy="-90000" algn="bl" rotWithShape="0"/>
                </a:effectLst>
                <a:latin typeface="Arial Black" panose="020B0A04020102020204" pitchFamily="34" charset="0"/>
              </a:rPr>
              <a:t>RI 4.0</a:t>
            </a:r>
            <a:endParaRPr lang="en-US" sz="4000" b="0" cap="none" spc="0" dirty="0">
              <a:ln w="0"/>
              <a:solidFill>
                <a:srgbClr val="FFFF00"/>
              </a:solidFill>
              <a:effectLst>
                <a:reflection blurRad="6350" stA="53000" endA="300" endPos="35500" dir="5400000" sy="-90000" algn="bl" rotWithShape="0"/>
              </a:effectLst>
              <a:latin typeface="Arial Black" panose="020B0A04020102020204" pitchFamily="34" charset="0"/>
            </a:endParaRPr>
          </a:p>
        </p:txBody>
      </p:sp>
      <p:sp>
        <p:nvSpPr>
          <p:cNvPr id="18" name="Rectangle 17"/>
          <p:cNvSpPr/>
          <p:nvPr/>
        </p:nvSpPr>
        <p:spPr>
          <a:xfrm>
            <a:off x="2572886" y="3541103"/>
            <a:ext cx="5227671" cy="707886"/>
          </a:xfrm>
          <a:prstGeom prst="rect">
            <a:avLst/>
          </a:prstGeom>
          <a:noFill/>
        </p:spPr>
        <p:txBody>
          <a:bodyPr wrap="square" lIns="91440" tIns="45720" rIns="91440" bIns="45720">
            <a:spAutoFit/>
          </a:bodyPr>
          <a:lstStyle/>
          <a:p>
            <a:r>
              <a:rPr lang="en-US" sz="4000" b="0" cap="none" spc="0" dirty="0" smtClean="0">
                <a:ln w="0"/>
                <a:solidFill>
                  <a:srgbClr val="FFFF00"/>
                </a:solidFill>
                <a:effectLst>
                  <a:reflection blurRad="6350" stA="53000" endA="300" endPos="35500" dir="5400000" sy="-90000" algn="bl" rotWithShape="0"/>
                </a:effectLst>
                <a:latin typeface="Arial Black" panose="020B0A04020102020204" pitchFamily="34" charset="0"/>
              </a:rPr>
              <a:t>ERA DIGITAL</a:t>
            </a:r>
            <a:endParaRPr lang="en-US" sz="4000" b="0" cap="none" spc="0" dirty="0">
              <a:ln w="0"/>
              <a:solidFill>
                <a:srgbClr val="FFFF00"/>
              </a:solidFill>
              <a:effectLst>
                <a:reflection blurRad="6350" stA="53000" endA="300" endPos="35500" dir="5400000" sy="-90000" algn="bl" rotWithShape="0"/>
              </a:effectLst>
              <a:latin typeface="Arial Black" panose="020B0A04020102020204" pitchFamily="34" charset="0"/>
            </a:endParaRPr>
          </a:p>
        </p:txBody>
      </p:sp>
    </p:spTree>
    <p:extLst>
      <p:ext uri="{BB962C8B-B14F-4D97-AF65-F5344CB8AC3E}">
        <p14:creationId xmlns:p14="http://schemas.microsoft.com/office/powerpoint/2010/main" val="31914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750" fill="hold"/>
                                        <p:tgtEl>
                                          <p:spTgt spid="16"/>
                                        </p:tgtEl>
                                        <p:attrNameLst>
                                          <p:attrName>ppt_w</p:attrName>
                                        </p:attrNameLst>
                                      </p:cBhvr>
                                      <p:tavLst>
                                        <p:tav tm="0">
                                          <p:val>
                                            <p:fltVal val="0"/>
                                          </p:val>
                                        </p:tav>
                                        <p:tav tm="100000">
                                          <p:val>
                                            <p:strVal val="#ppt_w"/>
                                          </p:val>
                                        </p:tav>
                                      </p:tavLst>
                                    </p:anim>
                                    <p:anim calcmode="lin" valueType="num">
                                      <p:cBhvr>
                                        <p:cTn id="15" dur="750" fill="hold"/>
                                        <p:tgtEl>
                                          <p:spTgt spid="16"/>
                                        </p:tgtEl>
                                        <p:attrNameLst>
                                          <p:attrName>ppt_h</p:attrName>
                                        </p:attrNameLst>
                                      </p:cBhvr>
                                      <p:tavLst>
                                        <p:tav tm="0">
                                          <p:val>
                                            <p:fltVal val="0"/>
                                          </p:val>
                                        </p:tav>
                                        <p:tav tm="100000">
                                          <p:val>
                                            <p:strVal val="#ppt_h"/>
                                          </p:val>
                                        </p:tav>
                                      </p:tavLst>
                                    </p:anim>
                                    <p:animEffect transition="in" filter="fade">
                                      <p:cBhvr>
                                        <p:cTn id="16" dur="75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750" fill="hold"/>
                                        <p:tgtEl>
                                          <p:spTgt spid="15"/>
                                        </p:tgtEl>
                                        <p:attrNameLst>
                                          <p:attrName>ppt_w</p:attrName>
                                        </p:attrNameLst>
                                      </p:cBhvr>
                                      <p:tavLst>
                                        <p:tav tm="0">
                                          <p:val>
                                            <p:fltVal val="0"/>
                                          </p:val>
                                        </p:tav>
                                        <p:tav tm="100000">
                                          <p:val>
                                            <p:strVal val="#ppt_w"/>
                                          </p:val>
                                        </p:tav>
                                      </p:tavLst>
                                    </p:anim>
                                    <p:anim calcmode="lin" valueType="num">
                                      <p:cBhvr>
                                        <p:cTn id="22" dur="750" fill="hold"/>
                                        <p:tgtEl>
                                          <p:spTgt spid="15"/>
                                        </p:tgtEl>
                                        <p:attrNameLst>
                                          <p:attrName>ppt_h</p:attrName>
                                        </p:attrNameLst>
                                      </p:cBhvr>
                                      <p:tavLst>
                                        <p:tav tm="0">
                                          <p:val>
                                            <p:fltVal val="0"/>
                                          </p:val>
                                        </p:tav>
                                        <p:tav tm="100000">
                                          <p:val>
                                            <p:strVal val="#ppt_h"/>
                                          </p:val>
                                        </p:tav>
                                      </p:tavLst>
                                    </p:anim>
                                    <p:animEffect transition="in" filter="fade">
                                      <p:cBhvr>
                                        <p:cTn id="23" dur="75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750" fill="hold"/>
                                        <p:tgtEl>
                                          <p:spTgt spid="14"/>
                                        </p:tgtEl>
                                        <p:attrNameLst>
                                          <p:attrName>ppt_w</p:attrName>
                                        </p:attrNameLst>
                                      </p:cBhvr>
                                      <p:tavLst>
                                        <p:tav tm="0">
                                          <p:val>
                                            <p:fltVal val="0"/>
                                          </p:val>
                                        </p:tav>
                                        <p:tav tm="100000">
                                          <p:val>
                                            <p:strVal val="#ppt_w"/>
                                          </p:val>
                                        </p:tav>
                                      </p:tavLst>
                                    </p:anim>
                                    <p:anim calcmode="lin" valueType="num">
                                      <p:cBhvr>
                                        <p:cTn id="29" dur="750" fill="hold"/>
                                        <p:tgtEl>
                                          <p:spTgt spid="14"/>
                                        </p:tgtEl>
                                        <p:attrNameLst>
                                          <p:attrName>ppt_h</p:attrName>
                                        </p:attrNameLst>
                                      </p:cBhvr>
                                      <p:tavLst>
                                        <p:tav tm="0">
                                          <p:val>
                                            <p:fltVal val="0"/>
                                          </p:val>
                                        </p:tav>
                                        <p:tav tm="100000">
                                          <p:val>
                                            <p:strVal val="#ppt_h"/>
                                          </p:val>
                                        </p:tav>
                                      </p:tavLst>
                                    </p:anim>
                                    <p:animEffect transition="in" filter="fade">
                                      <p:cBhvr>
                                        <p:cTn id="3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F2A16718-F7A1-4DA8-ABA9-47C4DDC74C7C}"/>
              </a:ext>
            </a:extLst>
          </p:cNvPr>
          <p:cNvSpPr txBox="1">
            <a:spLocks/>
          </p:cNvSpPr>
          <p:nvPr/>
        </p:nvSpPr>
        <p:spPr>
          <a:xfrm>
            <a:off x="5528728" y="2193887"/>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463778" y="4566010"/>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Title 1"/>
          <p:cNvSpPr>
            <a:spLocks noGrp="1"/>
          </p:cNvSpPr>
          <p:nvPr>
            <p:ph type="title"/>
          </p:nvPr>
        </p:nvSpPr>
        <p:spPr>
          <a:xfrm>
            <a:off x="662277" y="714375"/>
            <a:ext cx="10515600" cy="1325563"/>
          </a:xfrm>
        </p:spPr>
        <p:txBody>
          <a:bodyPr/>
          <a:lstStyle/>
          <a:p>
            <a:pPr algn="ctr"/>
            <a:r>
              <a:rPr lang="en-US"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Old </a:t>
            </a:r>
            <a:r>
              <a:rPr lang="en-US" dirty="0" err="1"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vs</a:t>
            </a:r>
            <a:r>
              <a:rPr lang="en-US"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Future</a:t>
            </a:r>
            <a:endParaRPr lang="en-US"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Content Placeholder 4"/>
          <p:cNvSpPr txBox="1">
            <a:spLocks/>
          </p:cNvSpPr>
          <p:nvPr/>
        </p:nvSpPr>
        <p:spPr>
          <a:xfrm>
            <a:off x="684048" y="2153104"/>
            <a:ext cx="10515600"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err="1" smtClean="0">
                <a:latin typeface="Calibri" pitchFamily="34" charset="0"/>
                <a:cs typeface="Calibri" pitchFamily="34" charset="0"/>
              </a:rPr>
              <a:t>Penjaga</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pintu</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tol</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Supir</a:t>
            </a:r>
            <a:r>
              <a:rPr lang="en-US" sz="2800" dirty="0" smtClean="0">
                <a:latin typeface="Calibri" pitchFamily="34" charset="0"/>
                <a:cs typeface="Calibri" pitchFamily="34" charset="0"/>
              </a:rPr>
              <a:t>				Teller	</a:t>
            </a:r>
          </a:p>
          <a:p>
            <a:r>
              <a:rPr lang="en-US" sz="2800" dirty="0" err="1" smtClean="0">
                <a:latin typeface="Calibri" pitchFamily="34" charset="0"/>
                <a:cs typeface="Calibri" pitchFamily="34" charset="0"/>
              </a:rPr>
              <a:t>vs</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vs</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vs</a:t>
            </a:r>
            <a:endParaRPr lang="en-US" sz="2800" dirty="0">
              <a:latin typeface="Calibri" pitchFamily="34" charset="0"/>
              <a:cs typeface="Calibri" pitchFamily="34" charset="0"/>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25926"/>
          <a:stretch/>
        </p:blipFill>
        <p:spPr>
          <a:xfrm>
            <a:off x="662277" y="3269571"/>
            <a:ext cx="3175000" cy="2857500"/>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37177"/>
          <a:stretch/>
        </p:blipFill>
        <p:spPr>
          <a:xfrm>
            <a:off x="4092519" y="3269571"/>
            <a:ext cx="3196438" cy="2857500"/>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9001" t="1124" r="-1371" b="-262"/>
          <a:stretch/>
        </p:blipFill>
        <p:spPr>
          <a:xfrm>
            <a:off x="7544199" y="3269571"/>
            <a:ext cx="4319478" cy="2558822"/>
          </a:xfrm>
          <a:prstGeom prst="rect">
            <a:avLst/>
          </a:prstGeom>
        </p:spPr>
      </p:pic>
    </p:spTree>
    <p:extLst>
      <p:ext uri="{BB962C8B-B14F-4D97-AF65-F5344CB8AC3E}">
        <p14:creationId xmlns:p14="http://schemas.microsoft.com/office/powerpoint/2010/main" val="3323566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F2A16718-F7A1-4DA8-ABA9-47C4DDC74C7C}"/>
              </a:ext>
            </a:extLst>
          </p:cNvPr>
          <p:cNvSpPr txBox="1">
            <a:spLocks/>
          </p:cNvSpPr>
          <p:nvPr/>
        </p:nvSpPr>
        <p:spPr>
          <a:xfrm>
            <a:off x="6852202" y="2450612"/>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8787252" y="4822735"/>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Down Arrow 11"/>
          <p:cNvSpPr/>
          <p:nvPr/>
        </p:nvSpPr>
        <p:spPr>
          <a:xfrm>
            <a:off x="5773148" y="2332947"/>
            <a:ext cx="792088" cy="510256"/>
          </a:xfrm>
          <a:prstGeom prst="down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pic>
        <p:nvPicPr>
          <p:cNvPr id="13" name="Picture 12"/>
          <p:cNvPicPr>
            <a:picLocks noChangeAspect="1"/>
          </p:cNvPicPr>
          <p:nvPr/>
        </p:nvPicPr>
        <p:blipFill>
          <a:blip r:embed="rId2"/>
          <a:stretch>
            <a:fillRect/>
          </a:stretch>
        </p:blipFill>
        <p:spPr>
          <a:xfrm>
            <a:off x="1818920" y="599515"/>
            <a:ext cx="8208911" cy="5256584"/>
          </a:xfrm>
          <a:prstGeom prst="rect">
            <a:avLst/>
          </a:prstGeom>
        </p:spPr>
      </p:pic>
      <p:sp>
        <p:nvSpPr>
          <p:cNvPr id="14" name="Rounded Rectangle 13"/>
          <p:cNvSpPr/>
          <p:nvPr/>
        </p:nvSpPr>
        <p:spPr>
          <a:xfrm>
            <a:off x="8623676" y="743531"/>
            <a:ext cx="1512168" cy="28803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64941" y="2493141"/>
            <a:ext cx="351039" cy="1077218"/>
          </a:xfrm>
          <a:prstGeom prst="rect">
            <a:avLst/>
          </a:prstGeom>
          <a:solidFill>
            <a:schemeClr val="accent2">
              <a:lumMod val="20000"/>
              <a:lumOff val="80000"/>
            </a:schemeClr>
          </a:solidFill>
        </p:spPr>
        <p:txBody>
          <a:bodyPr wrap="square" lIns="91440" tIns="45720" rIns="91440" bIns="45720">
            <a:spAutoFit/>
          </a:bodyPr>
          <a:lstStyle/>
          <a:p>
            <a:pPr algn="ctr"/>
            <a:r>
              <a:rPr lang="en-US" sz="1600" b="0" cap="none" spc="0" dirty="0" smtClean="0">
                <a:ln w="0"/>
                <a:solidFill>
                  <a:srgbClr val="0000CC"/>
                </a:solidFill>
                <a:effectLst>
                  <a:reflection blurRad="6350" stA="53000" endA="300" endPos="35500" dir="5400000" sy="-90000" algn="bl" rotWithShape="0"/>
                </a:effectLst>
                <a:latin typeface="Arial Black" panose="020B0A04020102020204" pitchFamily="34" charset="0"/>
              </a:rPr>
              <a:t>2018</a:t>
            </a:r>
            <a:endParaRPr lang="en-US" sz="1600" b="0" cap="none" spc="0" dirty="0">
              <a:ln w="0"/>
              <a:solidFill>
                <a:srgbClr val="0000CC"/>
              </a:solidFill>
              <a:effectLst>
                <a:reflection blurRad="6350" stA="53000" endA="300" endPos="35500" dir="5400000" sy="-90000" algn="bl" rotWithShape="0"/>
              </a:effectLst>
              <a:latin typeface="Arial Black" panose="020B0A04020102020204" pitchFamily="34" charset="0"/>
            </a:endParaRPr>
          </a:p>
        </p:txBody>
      </p:sp>
      <p:sp>
        <p:nvSpPr>
          <p:cNvPr id="16" name="object 25"/>
          <p:cNvSpPr txBox="1"/>
          <p:nvPr/>
        </p:nvSpPr>
        <p:spPr>
          <a:xfrm>
            <a:off x="6075766" y="3741263"/>
            <a:ext cx="4060078" cy="1901354"/>
          </a:xfrm>
          <a:prstGeom prst="rect">
            <a:avLst/>
          </a:prstGeom>
          <a:solidFill>
            <a:schemeClr val="accent5">
              <a:lumMod val="20000"/>
              <a:lumOff val="80000"/>
            </a:schemeClr>
          </a:solidFill>
        </p:spPr>
        <p:txBody>
          <a:bodyPr vert="horz" wrap="square" lIns="0" tIns="10478" rIns="0" bIns="0" rtlCol="0">
            <a:spAutoFit/>
          </a:bodyPr>
          <a:lstStyle/>
          <a:p>
            <a:pPr marR="3810">
              <a:lnSpc>
                <a:spcPct val="101400"/>
              </a:lnSpc>
              <a:spcBef>
                <a:spcPts val="83"/>
              </a:spcBef>
            </a:pPr>
            <a:r>
              <a:rPr lang="en-US" sz="2000" b="1" dirty="0">
                <a:latin typeface="Arial Black" panose="020B0A04020102020204" pitchFamily="34" charset="0"/>
                <a:ea typeface="Ebrima" panose="02000000000000000000" pitchFamily="2" charset="0"/>
                <a:cs typeface="Ebrima" panose="02000000000000000000" pitchFamily="2" charset="0"/>
              </a:rPr>
              <a:t>ERA DIGITAL</a:t>
            </a:r>
          </a:p>
          <a:p>
            <a:pPr marR="3810">
              <a:lnSpc>
                <a:spcPct val="101400"/>
              </a:lnSpc>
              <a:spcBef>
                <a:spcPts val="83"/>
              </a:spcBef>
            </a:pPr>
            <a:r>
              <a:rPr lang="id-ID" sz="2000" b="1" dirty="0">
                <a:latin typeface="Arial Black" panose="020B0A04020102020204" pitchFamily="34" charset="0"/>
                <a:ea typeface="Ebrima" panose="02000000000000000000" pitchFamily="2" charset="0"/>
                <a:cs typeface="Ebrima" panose="02000000000000000000" pitchFamily="2" charset="0"/>
              </a:rPr>
              <a:t>PERUBAHAN RADIKAL : </a:t>
            </a:r>
          </a:p>
          <a:p>
            <a:pPr marR="3810">
              <a:lnSpc>
                <a:spcPct val="101400"/>
              </a:lnSpc>
              <a:spcBef>
                <a:spcPts val="83"/>
              </a:spcBef>
            </a:pPr>
            <a:r>
              <a:rPr lang="en-US" sz="2000" b="1" i="1" dirty="0">
                <a:solidFill>
                  <a:srgbClr val="FF0000"/>
                </a:solidFill>
                <a:latin typeface="Arial Black" panose="020B0A04020102020204" pitchFamily="34" charset="0"/>
                <a:ea typeface="Ebrima" panose="02000000000000000000" pitchFamily="2" charset="0"/>
                <a:cs typeface="Ebrima" panose="02000000000000000000" pitchFamily="2" charset="0"/>
              </a:rPr>
              <a:t>VOLATILE</a:t>
            </a:r>
            <a:r>
              <a:rPr lang="en-US" sz="2000" b="1" dirty="0">
                <a:solidFill>
                  <a:srgbClr val="FF0000"/>
                </a:solidFill>
                <a:latin typeface="Arial Black" panose="020B0A04020102020204" pitchFamily="34" charset="0"/>
                <a:ea typeface="Ebrima" panose="02000000000000000000" pitchFamily="2" charset="0"/>
                <a:cs typeface="Ebrima" panose="02000000000000000000" pitchFamily="2" charset="0"/>
              </a:rPr>
              <a:t> </a:t>
            </a:r>
            <a:r>
              <a:rPr lang="en-US" sz="2000" b="1" dirty="0">
                <a:latin typeface="Arial Black" panose="020B0A04020102020204" pitchFamily="34" charset="0"/>
                <a:ea typeface="Ebrima" panose="02000000000000000000" pitchFamily="2" charset="0"/>
                <a:cs typeface="Ebrima" panose="02000000000000000000" pitchFamily="2" charset="0"/>
              </a:rPr>
              <a:t> </a:t>
            </a:r>
            <a:r>
              <a:rPr lang="id-ID" sz="2000" b="1" dirty="0">
                <a:solidFill>
                  <a:srgbClr val="0000CC"/>
                </a:solidFill>
                <a:latin typeface="Arial Black" panose="020B0A04020102020204" pitchFamily="34" charset="0"/>
                <a:ea typeface="Ebrima" panose="02000000000000000000" pitchFamily="2" charset="0"/>
                <a:cs typeface="Ebrima" panose="02000000000000000000" pitchFamily="2" charset="0"/>
              </a:rPr>
              <a:t>sangat cepat  </a:t>
            </a:r>
            <a:r>
              <a:rPr lang="en-US" sz="2000" b="1" i="1" dirty="0">
                <a:solidFill>
                  <a:srgbClr val="FF0000"/>
                </a:solidFill>
                <a:latin typeface="Arial Black" panose="020B0A04020102020204" pitchFamily="34" charset="0"/>
                <a:ea typeface="Ebrima" panose="02000000000000000000" pitchFamily="2" charset="0"/>
                <a:cs typeface="Ebrima" panose="02000000000000000000" pitchFamily="2" charset="0"/>
              </a:rPr>
              <a:t>UNCERTAIN</a:t>
            </a:r>
            <a:r>
              <a:rPr lang="en-US" sz="2000" b="1" dirty="0">
                <a:solidFill>
                  <a:srgbClr val="FF0000"/>
                </a:solidFill>
                <a:latin typeface="Arial Black" panose="020B0A04020102020204" pitchFamily="34" charset="0"/>
                <a:ea typeface="Ebrima" panose="02000000000000000000" pitchFamily="2" charset="0"/>
                <a:cs typeface="Ebrima" panose="02000000000000000000" pitchFamily="2" charset="0"/>
              </a:rPr>
              <a:t>  </a:t>
            </a:r>
            <a:r>
              <a:rPr lang="id-ID" sz="2000" b="1" dirty="0">
                <a:solidFill>
                  <a:srgbClr val="0000CC"/>
                </a:solidFill>
                <a:latin typeface="Arial Black" panose="020B0A04020102020204" pitchFamily="34" charset="0"/>
                <a:ea typeface="Ebrima" panose="02000000000000000000" pitchFamily="2" charset="0"/>
                <a:cs typeface="Ebrima" panose="02000000000000000000" pitchFamily="2" charset="0"/>
              </a:rPr>
              <a:t>sulit diprediksi </a:t>
            </a:r>
            <a:r>
              <a:rPr lang="en-US" sz="2000" b="1" dirty="0">
                <a:solidFill>
                  <a:srgbClr val="0000CC"/>
                </a:solidFill>
                <a:latin typeface="Arial Black" panose="020B0A04020102020204" pitchFamily="34" charset="0"/>
                <a:ea typeface="Ebrima" panose="02000000000000000000" pitchFamily="2" charset="0"/>
                <a:cs typeface="Ebrima" panose="02000000000000000000" pitchFamily="2" charset="0"/>
              </a:rPr>
              <a:t>                   </a:t>
            </a:r>
            <a:r>
              <a:rPr lang="en-US" sz="2000" b="1" i="1" dirty="0">
                <a:solidFill>
                  <a:srgbClr val="FF0000"/>
                </a:solidFill>
                <a:latin typeface="Arial Black" panose="020B0A04020102020204" pitchFamily="34" charset="0"/>
                <a:ea typeface="Ebrima" panose="02000000000000000000" pitchFamily="2" charset="0"/>
                <a:cs typeface="Ebrima" panose="02000000000000000000" pitchFamily="2" charset="0"/>
              </a:rPr>
              <a:t>COMPLEX</a:t>
            </a:r>
            <a:r>
              <a:rPr lang="en-US" sz="2000" b="1" dirty="0">
                <a:latin typeface="Arial Black" panose="020B0A04020102020204" pitchFamily="34" charset="0"/>
                <a:ea typeface="Ebrima" panose="02000000000000000000" pitchFamily="2" charset="0"/>
                <a:cs typeface="Ebrima" panose="02000000000000000000" pitchFamily="2" charset="0"/>
              </a:rPr>
              <a:t> </a:t>
            </a:r>
            <a:r>
              <a:rPr lang="id-ID" sz="2000" b="1" dirty="0">
                <a:latin typeface="Arial Black" panose="020B0A04020102020204" pitchFamily="34" charset="0"/>
                <a:ea typeface="Ebrima" panose="02000000000000000000" pitchFamily="2" charset="0"/>
                <a:cs typeface="Ebrima" panose="02000000000000000000" pitchFamily="2" charset="0"/>
              </a:rPr>
              <a:t> </a:t>
            </a:r>
            <a:r>
              <a:rPr lang="id-ID" sz="2000" b="1" dirty="0">
                <a:solidFill>
                  <a:srgbClr val="0000CC"/>
                </a:solidFill>
                <a:latin typeface="Arial Black" panose="020B0A04020102020204" pitchFamily="34" charset="0"/>
                <a:ea typeface="Ebrima" panose="02000000000000000000" pitchFamily="2" charset="0"/>
                <a:cs typeface="Ebrima" panose="02000000000000000000" pitchFamily="2" charset="0"/>
              </a:rPr>
              <a:t>semakin rumit </a:t>
            </a:r>
            <a:r>
              <a:rPr lang="en-US" sz="2000" b="1" dirty="0">
                <a:solidFill>
                  <a:srgbClr val="0000CC"/>
                </a:solidFill>
                <a:latin typeface="Arial Black" panose="020B0A04020102020204" pitchFamily="34" charset="0"/>
                <a:ea typeface="Ebrima" panose="02000000000000000000" pitchFamily="2" charset="0"/>
                <a:cs typeface="Ebrima" panose="02000000000000000000" pitchFamily="2" charset="0"/>
              </a:rPr>
              <a:t> </a:t>
            </a:r>
            <a:r>
              <a:rPr lang="en-US" sz="2000" b="1" i="1" dirty="0">
                <a:solidFill>
                  <a:srgbClr val="FF0000"/>
                </a:solidFill>
                <a:latin typeface="Arial Black" panose="020B0A04020102020204" pitchFamily="34" charset="0"/>
                <a:ea typeface="Ebrima" panose="02000000000000000000" pitchFamily="2" charset="0"/>
                <a:cs typeface="Ebrima" panose="02000000000000000000" pitchFamily="2" charset="0"/>
              </a:rPr>
              <a:t>AMBIGUOUS</a:t>
            </a:r>
            <a:r>
              <a:rPr lang="en-US" sz="2000" b="1" dirty="0">
                <a:solidFill>
                  <a:srgbClr val="FF0000"/>
                </a:solidFill>
                <a:latin typeface="Arial Black" panose="020B0A04020102020204" pitchFamily="34" charset="0"/>
                <a:ea typeface="Ebrima" panose="02000000000000000000" pitchFamily="2" charset="0"/>
                <a:cs typeface="Ebrima" panose="02000000000000000000" pitchFamily="2" charset="0"/>
              </a:rPr>
              <a:t>  </a:t>
            </a:r>
            <a:r>
              <a:rPr lang="id-ID" sz="2000" b="1" dirty="0">
                <a:solidFill>
                  <a:srgbClr val="0000CC"/>
                </a:solidFill>
                <a:latin typeface="Arial Black" panose="020B0A04020102020204" pitchFamily="34" charset="0"/>
                <a:ea typeface="Ebrima" panose="02000000000000000000" pitchFamily="2" charset="0"/>
                <a:cs typeface="Ebrima" panose="02000000000000000000" pitchFamily="2" charset="0"/>
              </a:rPr>
              <a:t>multitafsir</a:t>
            </a:r>
            <a:r>
              <a:rPr lang="id-ID" sz="2000" b="1" dirty="0">
                <a:latin typeface="Arial Black" panose="020B0A04020102020204" pitchFamily="34" charset="0"/>
                <a:ea typeface="Ebrima" panose="02000000000000000000" pitchFamily="2" charset="0"/>
                <a:cs typeface="Ebrima" panose="02000000000000000000" pitchFamily="2" charset="0"/>
              </a:rPr>
              <a:t> </a:t>
            </a:r>
          </a:p>
        </p:txBody>
      </p:sp>
      <p:sp>
        <p:nvSpPr>
          <p:cNvPr id="17" name="object 25"/>
          <p:cNvSpPr txBox="1"/>
          <p:nvPr/>
        </p:nvSpPr>
        <p:spPr>
          <a:xfrm>
            <a:off x="1818920" y="3765344"/>
            <a:ext cx="4024411" cy="1875706"/>
          </a:xfrm>
          <a:prstGeom prst="rect">
            <a:avLst/>
          </a:prstGeom>
          <a:solidFill>
            <a:schemeClr val="accent5">
              <a:lumMod val="20000"/>
              <a:lumOff val="80000"/>
            </a:schemeClr>
          </a:solidFill>
        </p:spPr>
        <p:txBody>
          <a:bodyPr vert="horz" wrap="square" lIns="0" tIns="10478" rIns="0" bIns="0" rtlCol="0">
            <a:spAutoFit/>
          </a:bodyPr>
          <a:lstStyle/>
          <a:p>
            <a:pPr marR="3810">
              <a:lnSpc>
                <a:spcPct val="101400"/>
              </a:lnSpc>
              <a:spcBef>
                <a:spcPts val="83"/>
              </a:spcBef>
            </a:pPr>
            <a:r>
              <a:rPr lang="en-US" sz="2000" b="1" dirty="0">
                <a:latin typeface="Arial Black" panose="020B0A04020102020204" pitchFamily="34" charset="0"/>
                <a:ea typeface="Ebrima" panose="02000000000000000000" pitchFamily="2" charset="0"/>
                <a:cs typeface="Ebrima" panose="02000000000000000000" pitchFamily="2" charset="0"/>
              </a:rPr>
              <a:t>Era </a:t>
            </a:r>
            <a:r>
              <a:rPr lang="en-US" sz="2000" b="1" dirty="0" err="1">
                <a:latin typeface="Arial Black" panose="020B0A04020102020204" pitchFamily="34" charset="0"/>
                <a:ea typeface="Ebrima" panose="02000000000000000000" pitchFamily="2" charset="0"/>
                <a:cs typeface="Ebrima" panose="02000000000000000000" pitchFamily="2" charset="0"/>
              </a:rPr>
              <a:t>munculnya</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produk</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smtClean="0">
                <a:latin typeface="Arial Black" panose="020B0A04020102020204" pitchFamily="34" charset="0"/>
                <a:ea typeface="Ebrima" panose="02000000000000000000" pitchFamily="2" charset="0"/>
                <a:cs typeface="Ebrima" panose="02000000000000000000" pitchFamily="2" charset="0"/>
              </a:rPr>
              <a:t>logi-ka</a:t>
            </a:r>
            <a:r>
              <a:rPr lang="en-US" sz="2000" b="1" dirty="0" smtClean="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dan</a:t>
            </a:r>
            <a:r>
              <a:rPr lang="en-US" sz="2000" b="1" dirty="0">
                <a:latin typeface="Arial Black" panose="020B0A04020102020204" pitchFamily="34" charset="0"/>
                <a:ea typeface="Ebrima" panose="02000000000000000000" pitchFamily="2" charset="0"/>
                <a:cs typeface="Ebrima" panose="02000000000000000000" pitchFamily="2" charset="0"/>
              </a:rPr>
              <a:t> ide </a:t>
            </a:r>
            <a:r>
              <a:rPr lang="en-US" sz="2000" b="1" dirty="0" err="1">
                <a:latin typeface="Arial Black" panose="020B0A04020102020204" pitchFamily="34" charset="0"/>
                <a:ea typeface="Ebrima" panose="02000000000000000000" pitchFamily="2" charset="0"/>
                <a:cs typeface="Ebrima" panose="02000000000000000000" pitchFamily="2" charset="0"/>
              </a:rPr>
              <a:t>baru</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smtClean="0">
                <a:latin typeface="Arial Black" panose="020B0A04020102020204" pitchFamily="34" charset="0"/>
                <a:ea typeface="Ebrima" panose="02000000000000000000" pitchFamily="2" charset="0"/>
                <a:cs typeface="Ebrima" panose="02000000000000000000" pitchFamily="2" charset="0"/>
              </a:rPr>
              <a:t>yang </a:t>
            </a:r>
            <a:r>
              <a:rPr lang="en-US" sz="2000" b="1" dirty="0" err="1">
                <a:latin typeface="Arial Black" panose="020B0A04020102020204" pitchFamily="34" charset="0"/>
                <a:ea typeface="Ebrima" panose="02000000000000000000" pitchFamily="2" charset="0"/>
                <a:cs typeface="Ebrima" panose="02000000000000000000" pitchFamily="2" charset="0"/>
              </a:rPr>
              <a:t>sama</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sekali</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berbeda</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dengan</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smtClean="0">
                <a:latin typeface="Arial Black" panose="020B0A04020102020204" pitchFamily="34" charset="0"/>
                <a:ea typeface="Ebrima" panose="02000000000000000000" pitchFamily="2" charset="0"/>
                <a:cs typeface="Ebrima" panose="02000000000000000000" pitchFamily="2" charset="0"/>
              </a:rPr>
              <a:t>yang </a:t>
            </a:r>
            <a:r>
              <a:rPr lang="en-US" sz="2000" b="1" dirty="0" err="1">
                <a:latin typeface="Arial Black" panose="020B0A04020102020204" pitchFamily="34" charset="0"/>
                <a:ea typeface="Ebrima" panose="02000000000000000000" pitchFamily="2" charset="0"/>
                <a:cs typeface="Ebrima" panose="02000000000000000000" pitchFamily="2" charset="0"/>
              </a:rPr>
              <a:t>selama</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ini</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ada</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dan</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dapat</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melenyapkan</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produk</a:t>
            </a:r>
            <a:r>
              <a:rPr lang="en-US" sz="2000" b="1" dirty="0">
                <a:latin typeface="Arial Black" panose="020B0A04020102020204" pitchFamily="34" charset="0"/>
                <a:ea typeface="Ebrima" panose="02000000000000000000" pitchFamily="2" charset="0"/>
                <a:cs typeface="Ebrima" panose="02000000000000000000" pitchFamily="2" charset="0"/>
              </a:rPr>
              <a:t>, </a:t>
            </a:r>
            <a:r>
              <a:rPr lang="en-US" sz="2000" b="1" dirty="0" err="1" smtClean="0">
                <a:latin typeface="Arial Black" panose="020B0A04020102020204" pitchFamily="34" charset="0"/>
                <a:ea typeface="Ebrima" panose="02000000000000000000" pitchFamily="2" charset="0"/>
                <a:cs typeface="Ebrima" panose="02000000000000000000" pitchFamily="2" charset="0"/>
              </a:rPr>
              <a:t>logika</a:t>
            </a:r>
            <a:r>
              <a:rPr lang="en-US" sz="2000" b="1" dirty="0" smtClean="0">
                <a:latin typeface="Arial Black" panose="020B0A04020102020204" pitchFamily="34" charset="0"/>
                <a:ea typeface="Ebrima" panose="02000000000000000000" pitchFamily="2" charset="0"/>
                <a:cs typeface="Ebrima" panose="02000000000000000000" pitchFamily="2" charset="0"/>
              </a:rPr>
              <a:t>,  </a:t>
            </a:r>
            <a:r>
              <a:rPr lang="en-US" sz="2000" b="1" dirty="0" err="1">
                <a:latin typeface="Arial Black" panose="020B0A04020102020204" pitchFamily="34" charset="0"/>
                <a:ea typeface="Ebrima" panose="02000000000000000000" pitchFamily="2" charset="0"/>
                <a:cs typeface="Ebrima" panose="02000000000000000000" pitchFamily="2" charset="0"/>
              </a:rPr>
              <a:t>dan</a:t>
            </a:r>
            <a:r>
              <a:rPr lang="en-US" sz="2000" b="1" dirty="0">
                <a:latin typeface="Arial Black" panose="020B0A04020102020204" pitchFamily="34" charset="0"/>
                <a:ea typeface="Ebrima" panose="02000000000000000000" pitchFamily="2" charset="0"/>
                <a:cs typeface="Ebrima" panose="02000000000000000000" pitchFamily="2" charset="0"/>
              </a:rPr>
              <a:t> ide yang lama</a:t>
            </a:r>
            <a:endParaRPr lang="id-ID" sz="2000" b="1" dirty="0">
              <a:latin typeface="Arial Black" panose="020B0A04020102020204" pitchFamily="34" charset="0"/>
              <a:ea typeface="Ebrima" panose="02000000000000000000" pitchFamily="2" charset="0"/>
              <a:cs typeface="Ebrima" panose="02000000000000000000" pitchFamily="2" charset="0"/>
            </a:endParaRPr>
          </a:p>
        </p:txBody>
      </p:sp>
      <p:sp>
        <p:nvSpPr>
          <p:cNvPr id="18" name="TextBox 17"/>
          <p:cNvSpPr txBox="1"/>
          <p:nvPr/>
        </p:nvSpPr>
        <p:spPr>
          <a:xfrm>
            <a:off x="1639792" y="6027003"/>
            <a:ext cx="8567165" cy="830997"/>
          </a:xfrm>
          <a:prstGeom prst="rect">
            <a:avLst/>
          </a:prstGeom>
          <a:solidFill>
            <a:schemeClr val="accent5">
              <a:lumMod val="50000"/>
            </a:schemeClr>
          </a:solidFill>
        </p:spPr>
        <p:txBody>
          <a:bodyPr wrap="square" rtlCol="0">
            <a:spAutoFit/>
          </a:bodyPr>
          <a:lstStyle/>
          <a:p>
            <a:pPr algn="ctr"/>
            <a:r>
              <a:rPr lang="id-ID" sz="2400" b="1" dirty="0">
                <a:solidFill>
                  <a:schemeClr val="bg1"/>
                </a:solidFill>
                <a:latin typeface="Arial Black" panose="020B0A04020102020204" pitchFamily="34" charset="0"/>
                <a:ea typeface="Gadugi" pitchFamily="34" charset="0"/>
                <a:cs typeface="Calibri" pitchFamily="34" charset="0"/>
              </a:rPr>
              <a:t>PERUBAHAN </a:t>
            </a:r>
            <a:r>
              <a:rPr lang="en-US" sz="2400" b="1" dirty="0" smtClean="0">
                <a:solidFill>
                  <a:schemeClr val="bg1"/>
                </a:solidFill>
                <a:latin typeface="Arial Black" panose="020B0A04020102020204" pitchFamily="34" charset="0"/>
                <a:ea typeface="Gadugi" pitchFamily="34" charset="0"/>
                <a:cs typeface="Calibri" pitchFamily="34" charset="0"/>
              </a:rPr>
              <a:t>TATANAN</a:t>
            </a:r>
            <a:r>
              <a:rPr lang="en-US" sz="2400" b="1" dirty="0">
                <a:solidFill>
                  <a:schemeClr val="bg1"/>
                </a:solidFill>
                <a:latin typeface="Arial Black" panose="020B0A04020102020204" pitchFamily="34" charset="0"/>
                <a:ea typeface="Gadugi" pitchFamily="34" charset="0"/>
                <a:cs typeface="Calibri" pitchFamily="34" charset="0"/>
              </a:rPr>
              <a:t>, POLA DAN GAYA HIDUP </a:t>
            </a:r>
            <a:r>
              <a:rPr lang="en-US" sz="2400" b="1" dirty="0" smtClean="0">
                <a:solidFill>
                  <a:schemeClr val="bg1"/>
                </a:solidFill>
                <a:latin typeface="Arial Black" panose="020B0A04020102020204" pitchFamily="34" charset="0"/>
                <a:ea typeface="Gadugi" pitchFamily="34" charset="0"/>
                <a:cs typeface="Calibri" pitchFamily="34" charset="0"/>
              </a:rPr>
              <a:t>                        PADA BERBAGAI </a:t>
            </a:r>
            <a:r>
              <a:rPr lang="en-US" sz="2400" b="1" dirty="0">
                <a:solidFill>
                  <a:schemeClr val="bg1"/>
                </a:solidFill>
                <a:latin typeface="Arial Black" panose="020B0A04020102020204" pitchFamily="34" charset="0"/>
                <a:ea typeface="Gadugi" pitchFamily="34" charset="0"/>
                <a:cs typeface="Calibri" pitchFamily="34" charset="0"/>
              </a:rPr>
              <a:t>BIDANG KEHIDUPAN</a:t>
            </a:r>
            <a:endParaRPr lang="id-ID" sz="1200" b="1" dirty="0">
              <a:solidFill>
                <a:schemeClr val="bg1"/>
              </a:solidFill>
              <a:latin typeface="Arial Black" panose="020B0A04020102020204" pitchFamily="34" charset="0"/>
              <a:ea typeface="Gadugi" pitchFamily="34" charset="0"/>
              <a:cs typeface="Calibri" pitchFamily="34" charset="0"/>
            </a:endParaRPr>
          </a:p>
        </p:txBody>
      </p:sp>
      <p:sp>
        <p:nvSpPr>
          <p:cNvPr id="19" name="Down Arrow 18"/>
          <p:cNvSpPr/>
          <p:nvPr/>
        </p:nvSpPr>
        <p:spPr>
          <a:xfrm>
            <a:off x="3475104" y="5676965"/>
            <a:ext cx="594066" cy="27311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50"/>
          </a:p>
        </p:txBody>
      </p:sp>
      <p:sp>
        <p:nvSpPr>
          <p:cNvPr id="20" name="Down Arrow 19"/>
          <p:cNvSpPr/>
          <p:nvPr/>
        </p:nvSpPr>
        <p:spPr>
          <a:xfrm>
            <a:off x="7723576" y="5682681"/>
            <a:ext cx="594066" cy="27311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d-ID" sz="1050"/>
          </a:p>
        </p:txBody>
      </p:sp>
      <p:sp>
        <p:nvSpPr>
          <p:cNvPr id="21" name="Rectangle 20"/>
          <p:cNvSpPr/>
          <p:nvPr/>
        </p:nvSpPr>
        <p:spPr>
          <a:xfrm>
            <a:off x="8007903" y="2728450"/>
            <a:ext cx="1152128" cy="954107"/>
          </a:xfrm>
          <a:prstGeom prst="rect">
            <a:avLst/>
          </a:prstGeom>
          <a:solidFill>
            <a:schemeClr val="bg1"/>
          </a:solidFill>
        </p:spPr>
        <p:txBody>
          <a:bodyPr wrap="square" lIns="91440" tIns="45720" rIns="91440" bIns="45720">
            <a:spAutoFit/>
          </a:bodyPr>
          <a:lstStyle/>
          <a:p>
            <a:pPr algn="ctr"/>
            <a:r>
              <a:rPr lang="en-US" sz="3200" dirty="0" smtClean="0">
                <a:ln w="0"/>
                <a:solidFill>
                  <a:srgbClr val="0000CC"/>
                </a:solidFill>
                <a:effectLst>
                  <a:reflection blurRad="6350" stA="53000" endA="300" endPos="35500" dir="5400000" sy="-90000" algn="bl" rotWithShape="0"/>
                </a:effectLst>
                <a:latin typeface="Arial Black" panose="020B0A04020102020204" pitchFamily="34" charset="0"/>
              </a:rPr>
              <a:t>RI</a:t>
            </a:r>
            <a:r>
              <a:rPr lang="en-US" sz="2400" dirty="0" smtClean="0">
                <a:ln w="0"/>
                <a:solidFill>
                  <a:srgbClr val="0000CC"/>
                </a:solidFill>
                <a:effectLst>
                  <a:reflection blurRad="6350" stA="53000" endA="300" endPos="35500" dir="5400000" sy="-90000" algn="bl" rotWithShape="0"/>
                </a:effectLst>
                <a:latin typeface="Arial Black" panose="020B0A04020102020204" pitchFamily="34" charset="0"/>
              </a:rPr>
              <a:t>  4.0</a:t>
            </a:r>
            <a:endParaRPr lang="en-US" sz="2400" b="0" cap="none" spc="0" dirty="0">
              <a:ln w="0"/>
              <a:solidFill>
                <a:srgbClr val="0000CC"/>
              </a:solidFill>
              <a:effectLst>
                <a:reflection blurRad="6350" stA="53000" endA="300" endPos="35500" dir="5400000" sy="-90000" algn="bl" rotWithShape="0"/>
              </a:effectLst>
              <a:latin typeface="Arial Black" panose="020B0A04020102020204" pitchFamily="34" charset="0"/>
            </a:endParaRPr>
          </a:p>
        </p:txBody>
      </p:sp>
    </p:spTree>
    <p:extLst>
      <p:ext uri="{BB962C8B-B14F-4D97-AF65-F5344CB8AC3E}">
        <p14:creationId xmlns:p14="http://schemas.microsoft.com/office/powerpoint/2010/main" val="34621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Effect transition="in" filter="fade">
                                      <p:cBhvr>
                                        <p:cTn id="16" dur="10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Effect transition="in" filter="fade">
                                      <p:cBhvr>
                                        <p:cTn id="21" dur="1000"/>
                                        <p:tgtEl>
                                          <p:spTgt spid="1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750" fill="hold"/>
                                        <p:tgtEl>
                                          <p:spTgt spid="17"/>
                                        </p:tgtEl>
                                        <p:attrNameLst>
                                          <p:attrName>ppt_w</p:attrName>
                                        </p:attrNameLst>
                                      </p:cBhvr>
                                      <p:tavLst>
                                        <p:tav tm="0">
                                          <p:val>
                                            <p:fltVal val="0"/>
                                          </p:val>
                                        </p:tav>
                                        <p:tav tm="100000">
                                          <p:val>
                                            <p:strVal val="#ppt_w"/>
                                          </p:val>
                                        </p:tav>
                                      </p:tavLst>
                                    </p:anim>
                                    <p:anim calcmode="lin" valueType="num">
                                      <p:cBhvr>
                                        <p:cTn id="32" dur="750" fill="hold"/>
                                        <p:tgtEl>
                                          <p:spTgt spid="17"/>
                                        </p:tgtEl>
                                        <p:attrNameLst>
                                          <p:attrName>ppt_h</p:attrName>
                                        </p:attrNameLst>
                                      </p:cBhvr>
                                      <p:tavLst>
                                        <p:tav tm="0">
                                          <p:val>
                                            <p:fltVal val="0"/>
                                          </p:val>
                                        </p:tav>
                                        <p:tav tm="100000">
                                          <p:val>
                                            <p:strVal val="#ppt_h"/>
                                          </p:val>
                                        </p:tav>
                                      </p:tavLst>
                                    </p:anim>
                                    <p:animEffect transition="in" filter="fade">
                                      <p:cBhvr>
                                        <p:cTn id="33" dur="75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750" fill="hold"/>
                                        <p:tgtEl>
                                          <p:spTgt spid="16"/>
                                        </p:tgtEl>
                                        <p:attrNameLst>
                                          <p:attrName>ppt_w</p:attrName>
                                        </p:attrNameLst>
                                      </p:cBhvr>
                                      <p:tavLst>
                                        <p:tav tm="0">
                                          <p:val>
                                            <p:fltVal val="0"/>
                                          </p:val>
                                        </p:tav>
                                        <p:tav tm="100000">
                                          <p:val>
                                            <p:strVal val="#ppt_w"/>
                                          </p:val>
                                        </p:tav>
                                      </p:tavLst>
                                    </p:anim>
                                    <p:anim calcmode="lin" valueType="num">
                                      <p:cBhvr>
                                        <p:cTn id="37" dur="750" fill="hold"/>
                                        <p:tgtEl>
                                          <p:spTgt spid="16"/>
                                        </p:tgtEl>
                                        <p:attrNameLst>
                                          <p:attrName>ppt_h</p:attrName>
                                        </p:attrNameLst>
                                      </p:cBhvr>
                                      <p:tavLst>
                                        <p:tav tm="0">
                                          <p:val>
                                            <p:fltVal val="0"/>
                                          </p:val>
                                        </p:tav>
                                        <p:tav tm="100000">
                                          <p:val>
                                            <p:strVal val="#ppt_h"/>
                                          </p:val>
                                        </p:tav>
                                      </p:tavLst>
                                    </p:anim>
                                    <p:animEffect transition="in" filter="fade">
                                      <p:cBhvr>
                                        <p:cTn id="38" dur="75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Effect transition="in" filter="fade">
                                      <p:cBhvr>
                                        <p:cTn id="45" dur="10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1000" fill="hold"/>
                                        <p:tgtEl>
                                          <p:spTgt spid="20"/>
                                        </p:tgtEl>
                                        <p:attrNameLst>
                                          <p:attrName>ppt_w</p:attrName>
                                        </p:attrNameLst>
                                      </p:cBhvr>
                                      <p:tavLst>
                                        <p:tav tm="0">
                                          <p:val>
                                            <p:fltVal val="0"/>
                                          </p:val>
                                        </p:tav>
                                        <p:tav tm="100000">
                                          <p:val>
                                            <p:strVal val="#ppt_w"/>
                                          </p:val>
                                        </p:tav>
                                      </p:tavLst>
                                    </p:anim>
                                    <p:anim calcmode="lin" valueType="num">
                                      <p:cBhvr>
                                        <p:cTn id="49" dur="1000" fill="hold"/>
                                        <p:tgtEl>
                                          <p:spTgt spid="20"/>
                                        </p:tgtEl>
                                        <p:attrNameLst>
                                          <p:attrName>ppt_h</p:attrName>
                                        </p:attrNameLst>
                                      </p:cBhvr>
                                      <p:tavLst>
                                        <p:tav tm="0">
                                          <p:val>
                                            <p:fltVal val="0"/>
                                          </p:val>
                                        </p:tav>
                                        <p:tav tm="100000">
                                          <p:val>
                                            <p:strVal val="#ppt_h"/>
                                          </p:val>
                                        </p:tav>
                                      </p:tavLst>
                                    </p:anim>
                                    <p:animEffect transition="in" filter="fade">
                                      <p:cBhvr>
                                        <p:cTn id="50" dur="1000"/>
                                        <p:tgtEl>
                                          <p:spTgt spid="2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0" fill="hold"/>
                                        <p:tgtEl>
                                          <p:spTgt spid="18"/>
                                        </p:tgtEl>
                                        <p:attrNameLst>
                                          <p:attrName>ppt_w</p:attrName>
                                        </p:attrNameLst>
                                      </p:cBhvr>
                                      <p:tavLst>
                                        <p:tav tm="0">
                                          <p:val>
                                            <p:fltVal val="0"/>
                                          </p:val>
                                        </p:tav>
                                        <p:tav tm="100000">
                                          <p:val>
                                            <p:strVal val="#ppt_w"/>
                                          </p:val>
                                        </p:tav>
                                      </p:tavLst>
                                    </p:anim>
                                    <p:anim calcmode="lin" valueType="num">
                                      <p:cBhvr>
                                        <p:cTn id="54" dur="1000" fill="hold"/>
                                        <p:tgtEl>
                                          <p:spTgt spid="18"/>
                                        </p:tgtEl>
                                        <p:attrNameLst>
                                          <p:attrName>ppt_h</p:attrName>
                                        </p:attrNameLst>
                                      </p:cBhvr>
                                      <p:tavLst>
                                        <p:tav tm="0">
                                          <p:val>
                                            <p:fltVal val="0"/>
                                          </p:val>
                                        </p:tav>
                                        <p:tav tm="100000">
                                          <p:val>
                                            <p:strVal val="#ppt_h"/>
                                          </p:val>
                                        </p:tav>
                                      </p:tavLst>
                                    </p:anim>
                                    <p:animEffect transition="in" filter="fade">
                                      <p:cBhvr>
                                        <p:cTn id="5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ADABD1-05DB-46C1-8E18-BAC1AB703B43}"/>
              </a:ext>
            </a:extLst>
          </p:cNvPr>
          <p:cNvSpPr>
            <a:spLocks noGrp="1"/>
          </p:cNvSpPr>
          <p:nvPr>
            <p:ph type="title"/>
          </p:nvPr>
        </p:nvSpPr>
        <p:spPr/>
        <p:txBody>
          <a:bodyPr>
            <a:normAutofit/>
          </a:bodyPr>
          <a:lstStyle/>
          <a:p>
            <a:r>
              <a:rPr lang="en-US" sz="4400" dirty="0" err="1" smtClean="0"/>
              <a:t>Bidang</a:t>
            </a:r>
            <a:r>
              <a:rPr lang="en-US" sz="4400" dirty="0" smtClean="0"/>
              <a:t> </a:t>
            </a:r>
            <a:r>
              <a:rPr lang="en-US" sz="4400" dirty="0" err="1" smtClean="0"/>
              <a:t>Ilmu</a:t>
            </a:r>
            <a:endParaRPr lang="en-ID" sz="4400" dirty="0"/>
          </a:p>
        </p:txBody>
      </p:sp>
      <p:sp>
        <p:nvSpPr>
          <p:cNvPr id="11" name="Content Placeholder 10">
            <a:extLst>
              <a:ext uri="{FF2B5EF4-FFF2-40B4-BE49-F238E27FC236}">
                <a16:creationId xmlns:a16="http://schemas.microsoft.com/office/drawing/2014/main" id="{82F5EEB3-A9D8-4005-86F7-E3EC45F5B078}"/>
              </a:ext>
            </a:extLst>
          </p:cNvPr>
          <p:cNvSpPr>
            <a:spLocks noGrp="1"/>
          </p:cNvSpPr>
          <p:nvPr>
            <p:ph idx="1"/>
          </p:nvPr>
        </p:nvSpPr>
        <p:spPr>
          <a:xfrm>
            <a:off x="1541928" y="2240897"/>
            <a:ext cx="9744637" cy="4290532"/>
          </a:xfrm>
        </p:spPr>
        <p:txBody>
          <a:bodyPr>
            <a:normAutofit/>
          </a:bodyPr>
          <a:lstStyle/>
          <a:p>
            <a:r>
              <a:rPr lang="id-ID" sz="2400" dirty="0"/>
              <a:t>Interactive, Mobile, Wearable and Ubiquitous Technologies</a:t>
            </a:r>
          </a:p>
          <a:p>
            <a:r>
              <a:rPr lang="en-US" sz="2400" dirty="0"/>
              <a:t>Data and Information Quality</a:t>
            </a:r>
            <a:endParaRPr lang="id-ID" sz="2400" dirty="0"/>
          </a:p>
          <a:p>
            <a:r>
              <a:rPr lang="id-ID" sz="2400" dirty="0"/>
              <a:t>Experimental Algorithmics</a:t>
            </a:r>
          </a:p>
          <a:p>
            <a:r>
              <a:rPr lang="en-US" sz="2400" dirty="0"/>
              <a:t>Computing and Cultural Heritage</a:t>
            </a:r>
            <a:endParaRPr lang="id-ID" sz="2400" dirty="0"/>
          </a:p>
          <a:p>
            <a:r>
              <a:rPr lang="en-US" sz="2400" dirty="0"/>
              <a:t>Autonomous and Adaptive Systems</a:t>
            </a:r>
            <a:endParaRPr lang="id-ID" sz="2400" dirty="0"/>
          </a:p>
          <a:p>
            <a:r>
              <a:rPr lang="en-US" sz="2400" dirty="0"/>
              <a:t>Architecture and Code Optimization</a:t>
            </a:r>
            <a:endParaRPr lang="id-ID" sz="2400" dirty="0"/>
          </a:p>
          <a:p>
            <a:r>
              <a:rPr lang="en-US" sz="2400" dirty="0"/>
              <a:t>Algorithms</a:t>
            </a:r>
            <a:endParaRPr lang="id-ID" sz="2400" dirty="0"/>
          </a:p>
          <a:p>
            <a:r>
              <a:rPr lang="en-US" sz="2400" dirty="0"/>
              <a:t>Applied Perception</a:t>
            </a:r>
            <a:endParaRPr lang="id-ID" sz="2400" dirty="0"/>
          </a:p>
          <a:p>
            <a:r>
              <a:rPr lang="id-ID" sz="2400" dirty="0"/>
              <a:t>Intelligent Systems</a:t>
            </a:r>
          </a:p>
          <a:p>
            <a:r>
              <a:rPr lang="en-US" sz="2400" dirty="0"/>
              <a:t>Audio, Speech and Language </a:t>
            </a:r>
            <a:r>
              <a:rPr lang="en-US" sz="2400" dirty="0" err="1"/>
              <a:t>Processin</a:t>
            </a:r>
            <a:r>
              <a:rPr lang="id-ID" sz="2400" dirty="0"/>
              <a:t>g</a:t>
            </a:r>
          </a:p>
          <a:p>
            <a:r>
              <a:rPr lang="en-US" sz="2400" dirty="0"/>
              <a:t>D</a:t>
            </a:r>
            <a:r>
              <a:rPr lang="id-ID" sz="2400" dirty="0"/>
              <a:t>st</a:t>
            </a:r>
            <a:endParaRPr lang="en-US" sz="2400" dirty="0"/>
          </a:p>
          <a:p>
            <a:endParaRPr lang="en-US" sz="2400" dirty="0"/>
          </a:p>
        </p:txBody>
      </p:sp>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728261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F2A16718-F7A1-4DA8-ABA9-47C4DDC74C7C}"/>
              </a:ext>
            </a:extLst>
          </p:cNvPr>
          <p:cNvSpPr txBox="1">
            <a:spLocks/>
          </p:cNvSpPr>
          <p:nvPr/>
        </p:nvSpPr>
        <p:spPr>
          <a:xfrm>
            <a:off x="5659659" y="2819891"/>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594709" y="5192014"/>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object 5">
            <a:extLst>
              <a:ext uri="{FF2B5EF4-FFF2-40B4-BE49-F238E27FC236}">
                <a16:creationId xmlns:a16="http://schemas.microsoft.com/office/drawing/2014/main" id="{ACFF46B6-0AD7-435C-9746-F53EC60C902B}"/>
              </a:ext>
            </a:extLst>
          </p:cNvPr>
          <p:cNvSpPr/>
          <p:nvPr/>
        </p:nvSpPr>
        <p:spPr>
          <a:xfrm>
            <a:off x="1538817" y="1950886"/>
            <a:ext cx="3609975" cy="4607432"/>
          </a:xfrm>
          <a:prstGeom prst="rect">
            <a:avLst/>
          </a:prstGeom>
          <a:blipFill>
            <a:blip r:embed="rId2" cstate="print"/>
            <a:stretch>
              <a:fillRect/>
            </a:stretch>
          </a:blipFill>
        </p:spPr>
        <p:txBody>
          <a:bodyPr wrap="square" lIns="0" tIns="0" rIns="0" bIns="0" rtlCol="0"/>
          <a:lstStyle/>
          <a:p>
            <a:endParaRPr sz="1350"/>
          </a:p>
        </p:txBody>
      </p:sp>
      <p:sp>
        <p:nvSpPr>
          <p:cNvPr id="13" name="object 4">
            <a:extLst>
              <a:ext uri="{FF2B5EF4-FFF2-40B4-BE49-F238E27FC236}">
                <a16:creationId xmlns:a16="http://schemas.microsoft.com/office/drawing/2014/main" id="{9E91EA5A-B828-4039-9FAA-33D3B865DABF}"/>
              </a:ext>
            </a:extLst>
          </p:cNvPr>
          <p:cNvSpPr txBox="1">
            <a:spLocks/>
          </p:cNvSpPr>
          <p:nvPr/>
        </p:nvSpPr>
        <p:spPr>
          <a:xfrm>
            <a:off x="5511311" y="714375"/>
            <a:ext cx="3259601" cy="470802"/>
          </a:xfrm>
          <a:prstGeom prst="rect">
            <a:avLst/>
          </a:prstGeom>
        </p:spPr>
        <p:txBody>
          <a:bodyPr vert="horz" wrap="square" lIns="0" tIns="9049" rIns="0" bIns="0" rtlCol="0">
            <a:spAutoFit/>
          </a:bodyPr>
          <a:lstStyle>
            <a:lvl1pPr algn="l" defTabSz="914275" rtl="0" eaLnBrk="1" latinLnBrk="0" hangingPunct="1">
              <a:lnSpc>
                <a:spcPct val="90000"/>
              </a:lnSpc>
              <a:spcBef>
                <a:spcPct val="0"/>
              </a:spcBef>
              <a:buNone/>
              <a:defRPr sz="4500" kern="1200">
                <a:solidFill>
                  <a:schemeClr val="tx1"/>
                </a:solidFill>
                <a:latin typeface="+mj-lt"/>
                <a:ea typeface="+mj-ea"/>
                <a:cs typeface="+mj-cs"/>
              </a:defRPr>
            </a:lvl1pPr>
          </a:lstStyle>
          <a:p>
            <a:pPr marL="9525">
              <a:lnSpc>
                <a:spcPct val="100000"/>
              </a:lnSpc>
              <a:spcBef>
                <a:spcPts val="71"/>
              </a:spcBef>
            </a:pPr>
            <a:r>
              <a:rPr lang="id-ID" sz="3000" b="1" spc="-199" dirty="0">
                <a:solidFill>
                  <a:schemeClr val="accent4"/>
                </a:solidFill>
                <a:latin typeface="+mn-lt"/>
              </a:rPr>
              <a:t>Disrupt </a:t>
            </a:r>
            <a:r>
              <a:rPr lang="en-US" sz="3000" b="1" spc="-199" dirty="0">
                <a:solidFill>
                  <a:schemeClr val="accent4"/>
                </a:solidFill>
                <a:latin typeface="+mn-lt"/>
              </a:rPr>
              <a:t> </a:t>
            </a:r>
            <a:r>
              <a:rPr lang="en-US" sz="3000" b="1" spc="-116" dirty="0" err="1">
                <a:solidFill>
                  <a:schemeClr val="accent4"/>
                </a:solidFill>
                <a:latin typeface="+mn-lt"/>
              </a:rPr>
              <a:t>sudah</a:t>
            </a:r>
            <a:r>
              <a:rPr lang="en-US" sz="3000" b="1" spc="-116" dirty="0">
                <a:solidFill>
                  <a:schemeClr val="accent4"/>
                </a:solidFill>
                <a:latin typeface="+mn-lt"/>
              </a:rPr>
              <a:t> </a:t>
            </a:r>
            <a:r>
              <a:rPr lang="en-US" sz="3000" b="1" spc="-116" dirty="0" err="1">
                <a:solidFill>
                  <a:schemeClr val="accent4"/>
                </a:solidFill>
                <a:latin typeface="+mn-lt"/>
              </a:rPr>
              <a:t>terjadi</a:t>
            </a:r>
            <a:endParaRPr lang="id-ID" sz="3000" b="1" dirty="0">
              <a:solidFill>
                <a:schemeClr val="accent4"/>
              </a:solidFill>
              <a:latin typeface="+mn-lt"/>
            </a:endParaRPr>
          </a:p>
        </p:txBody>
      </p:sp>
      <p:sp>
        <p:nvSpPr>
          <p:cNvPr id="14" name="object 6">
            <a:extLst>
              <a:ext uri="{FF2B5EF4-FFF2-40B4-BE49-F238E27FC236}">
                <a16:creationId xmlns:a16="http://schemas.microsoft.com/office/drawing/2014/main" id="{B28925BA-E60E-41F1-A6AC-7C38F6FC1D1B}"/>
              </a:ext>
            </a:extLst>
          </p:cNvPr>
          <p:cNvSpPr/>
          <p:nvPr/>
        </p:nvSpPr>
        <p:spPr>
          <a:xfrm>
            <a:off x="5511311" y="1984032"/>
            <a:ext cx="2367153" cy="914400"/>
          </a:xfrm>
          <a:prstGeom prst="rect">
            <a:avLst/>
          </a:prstGeom>
          <a:blipFill>
            <a:blip r:embed="rId3" cstate="print"/>
            <a:stretch>
              <a:fillRect/>
            </a:stretch>
          </a:blipFill>
        </p:spPr>
        <p:txBody>
          <a:bodyPr wrap="square" lIns="0" tIns="0" rIns="0" bIns="0" rtlCol="0"/>
          <a:lstStyle/>
          <a:p>
            <a:endParaRPr sz="1350"/>
          </a:p>
        </p:txBody>
      </p:sp>
      <p:sp>
        <p:nvSpPr>
          <p:cNvPr id="15" name="object 7">
            <a:extLst>
              <a:ext uri="{FF2B5EF4-FFF2-40B4-BE49-F238E27FC236}">
                <a16:creationId xmlns:a16="http://schemas.microsoft.com/office/drawing/2014/main" id="{6264615A-3AAC-419B-A045-1581045EC6FF}"/>
              </a:ext>
            </a:extLst>
          </p:cNvPr>
          <p:cNvSpPr/>
          <p:nvPr/>
        </p:nvSpPr>
        <p:spPr>
          <a:xfrm>
            <a:off x="5645620" y="3507651"/>
            <a:ext cx="1706498" cy="1179576"/>
          </a:xfrm>
          <a:prstGeom prst="rect">
            <a:avLst/>
          </a:prstGeom>
          <a:blipFill>
            <a:blip r:embed="rId4" cstate="print"/>
            <a:stretch>
              <a:fillRect/>
            </a:stretch>
          </a:blipFill>
        </p:spPr>
        <p:txBody>
          <a:bodyPr wrap="square" lIns="0" tIns="0" rIns="0" bIns="0" rtlCol="0"/>
          <a:lstStyle/>
          <a:p>
            <a:endParaRPr sz="1350"/>
          </a:p>
        </p:txBody>
      </p:sp>
      <p:sp>
        <p:nvSpPr>
          <p:cNvPr id="16" name="object 8">
            <a:extLst>
              <a:ext uri="{FF2B5EF4-FFF2-40B4-BE49-F238E27FC236}">
                <a16:creationId xmlns:a16="http://schemas.microsoft.com/office/drawing/2014/main" id="{CD242B20-627E-4DCB-A5F8-DB918B30BE5A}"/>
              </a:ext>
            </a:extLst>
          </p:cNvPr>
          <p:cNvSpPr/>
          <p:nvPr/>
        </p:nvSpPr>
        <p:spPr>
          <a:xfrm>
            <a:off x="5484264" y="2554389"/>
            <a:ext cx="1683639" cy="1189863"/>
          </a:xfrm>
          <a:prstGeom prst="rect">
            <a:avLst/>
          </a:prstGeom>
          <a:blipFill>
            <a:blip r:embed="rId5" cstate="print"/>
            <a:stretch>
              <a:fillRect/>
            </a:stretch>
          </a:blipFill>
        </p:spPr>
        <p:txBody>
          <a:bodyPr wrap="square" lIns="0" tIns="0" rIns="0" bIns="0" rtlCol="0"/>
          <a:lstStyle/>
          <a:p>
            <a:endParaRPr sz="1350"/>
          </a:p>
        </p:txBody>
      </p:sp>
      <p:sp>
        <p:nvSpPr>
          <p:cNvPr id="17" name="object 9">
            <a:extLst>
              <a:ext uri="{FF2B5EF4-FFF2-40B4-BE49-F238E27FC236}">
                <a16:creationId xmlns:a16="http://schemas.microsoft.com/office/drawing/2014/main" id="{40A4E749-61A0-4D29-9155-8785AA601678}"/>
              </a:ext>
            </a:extLst>
          </p:cNvPr>
          <p:cNvSpPr/>
          <p:nvPr/>
        </p:nvSpPr>
        <p:spPr>
          <a:xfrm>
            <a:off x="5645620" y="4655227"/>
            <a:ext cx="1735073" cy="976121"/>
          </a:xfrm>
          <a:prstGeom prst="rect">
            <a:avLst/>
          </a:prstGeom>
          <a:blipFill>
            <a:blip r:embed="rId6" cstate="print"/>
            <a:stretch>
              <a:fillRect/>
            </a:stretch>
          </a:blipFill>
        </p:spPr>
        <p:txBody>
          <a:bodyPr wrap="square" lIns="0" tIns="0" rIns="0" bIns="0" rtlCol="0"/>
          <a:lstStyle/>
          <a:p>
            <a:endParaRPr sz="1350"/>
          </a:p>
        </p:txBody>
      </p:sp>
      <p:sp>
        <p:nvSpPr>
          <p:cNvPr id="18" name="object 10">
            <a:extLst>
              <a:ext uri="{FF2B5EF4-FFF2-40B4-BE49-F238E27FC236}">
                <a16:creationId xmlns:a16="http://schemas.microsoft.com/office/drawing/2014/main" id="{EBAE2B41-5D59-4B2E-9550-ED59D9832E4E}"/>
              </a:ext>
            </a:extLst>
          </p:cNvPr>
          <p:cNvSpPr/>
          <p:nvPr/>
        </p:nvSpPr>
        <p:spPr>
          <a:xfrm>
            <a:off x="5709052" y="5821848"/>
            <a:ext cx="2239137" cy="605789"/>
          </a:xfrm>
          <a:prstGeom prst="rect">
            <a:avLst/>
          </a:prstGeom>
          <a:blipFill>
            <a:blip r:embed="rId7" cstate="print"/>
            <a:stretch>
              <a:fillRect/>
            </a:stretch>
          </a:blipFill>
        </p:spPr>
        <p:txBody>
          <a:bodyPr wrap="square" lIns="0" tIns="0" rIns="0" bIns="0" rtlCol="0"/>
          <a:lstStyle/>
          <a:p>
            <a:endParaRPr sz="1350"/>
          </a:p>
        </p:txBody>
      </p:sp>
      <p:sp>
        <p:nvSpPr>
          <p:cNvPr id="19" name="object 11">
            <a:extLst>
              <a:ext uri="{FF2B5EF4-FFF2-40B4-BE49-F238E27FC236}">
                <a16:creationId xmlns:a16="http://schemas.microsoft.com/office/drawing/2014/main" id="{78C4ED31-AF38-4AB7-9980-3CA5ADF4481B}"/>
              </a:ext>
            </a:extLst>
          </p:cNvPr>
          <p:cNvSpPr/>
          <p:nvPr/>
        </p:nvSpPr>
        <p:spPr>
          <a:xfrm>
            <a:off x="5148792" y="3391065"/>
            <a:ext cx="413766" cy="706374"/>
          </a:xfrm>
          <a:prstGeom prst="rect">
            <a:avLst/>
          </a:prstGeom>
          <a:blipFill>
            <a:blip r:embed="rId8" cstate="print"/>
            <a:stretch>
              <a:fillRect/>
            </a:stretch>
          </a:blipFill>
        </p:spPr>
        <p:txBody>
          <a:bodyPr wrap="square" lIns="0" tIns="0" rIns="0" bIns="0" rtlCol="0"/>
          <a:lstStyle/>
          <a:p>
            <a:endParaRPr sz="1350"/>
          </a:p>
        </p:txBody>
      </p:sp>
      <p:pic>
        <p:nvPicPr>
          <p:cNvPr id="2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7743" y="4817435"/>
            <a:ext cx="2144315" cy="113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Connector 20"/>
          <p:cNvCxnSpPr/>
          <p:nvPr/>
        </p:nvCxnSpPr>
        <p:spPr>
          <a:xfrm>
            <a:off x="7843602" y="1185177"/>
            <a:ext cx="334141" cy="5468392"/>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8464" y="1653942"/>
            <a:ext cx="2633483" cy="164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bject 11">
            <a:extLst>
              <a:ext uri="{FF2B5EF4-FFF2-40B4-BE49-F238E27FC236}">
                <a16:creationId xmlns:a16="http://schemas.microsoft.com/office/drawing/2014/main" id="{78C4ED31-AF38-4AB7-9980-3CA5ADF4481B}"/>
              </a:ext>
            </a:extLst>
          </p:cNvPr>
          <p:cNvSpPr/>
          <p:nvPr/>
        </p:nvSpPr>
        <p:spPr>
          <a:xfrm>
            <a:off x="9249899" y="3489458"/>
            <a:ext cx="413766" cy="706374"/>
          </a:xfrm>
          <a:prstGeom prst="rect">
            <a:avLst/>
          </a:prstGeom>
          <a:blipFill>
            <a:blip r:embed="rId8"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2569449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6D56-3A80-4D4F-913A-57916B82D122}"/>
              </a:ext>
            </a:extLst>
          </p:cNvPr>
          <p:cNvSpPr>
            <a:spLocks noGrp="1"/>
          </p:cNvSpPr>
          <p:nvPr>
            <p:ph type="title"/>
          </p:nvPr>
        </p:nvSpPr>
        <p:spPr>
          <a:xfrm>
            <a:off x="811984" y="446487"/>
            <a:ext cx="10229294" cy="1453303"/>
          </a:xfrm>
        </p:spPr>
        <p:txBody>
          <a:bodyPr>
            <a:noAutofit/>
          </a:bodyPr>
          <a:lstStyle/>
          <a:p>
            <a:pPr>
              <a:lnSpc>
                <a:spcPct val="100000"/>
              </a:lnSpc>
            </a:pPr>
            <a:r>
              <a:rPr lang="en-US" sz="44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Tahukah</a:t>
            </a:r>
            <a:r>
              <a:rPr lang="en-US"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kalian? </a:t>
            </a:r>
            <a:endParaRPr lang="en-ID" sz="4400" i="0" dirty="0"/>
          </a:p>
        </p:txBody>
      </p:sp>
      <p:sp>
        <p:nvSpPr>
          <p:cNvPr id="7" name="Subtitle 2">
            <a:extLst>
              <a:ext uri="{FF2B5EF4-FFF2-40B4-BE49-F238E27FC236}">
                <a16:creationId xmlns:a16="http://schemas.microsoft.com/office/drawing/2014/main" id="{F2A16718-F7A1-4DA8-ABA9-47C4DDC74C7C}"/>
              </a:ext>
            </a:extLst>
          </p:cNvPr>
          <p:cNvSpPr txBox="1">
            <a:spLocks/>
          </p:cNvSpPr>
          <p:nvPr/>
        </p:nvSpPr>
        <p:spPr>
          <a:xfrm>
            <a:off x="5528728" y="2438536"/>
            <a:ext cx="3866283" cy="2142427"/>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1200"/>
              </a:spcBef>
              <a:buFont typeface="Arial" panose="020B0604020202020204" pitchFamily="34" charset="0"/>
              <a:buNone/>
              <a:defRPr sz="2800" b="1" i="1" kern="1200">
                <a:solidFill>
                  <a:srgbClr val="FFFF00"/>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D" dirty="0"/>
          </a:p>
        </p:txBody>
      </p:sp>
      <p:sp>
        <p:nvSpPr>
          <p:cNvPr id="8" name="Subtitle 2">
            <a:extLst>
              <a:ext uri="{FF2B5EF4-FFF2-40B4-BE49-F238E27FC236}">
                <a16:creationId xmlns:a16="http://schemas.microsoft.com/office/drawing/2014/main" id="{2ACCE7D8-25E2-4883-9EE2-CB952AD46728}"/>
              </a:ext>
            </a:extLst>
          </p:cNvPr>
          <p:cNvSpPr txBox="1">
            <a:spLocks/>
          </p:cNvSpPr>
          <p:nvPr/>
        </p:nvSpPr>
        <p:spPr>
          <a:xfrm>
            <a:off x="7463778" y="4810659"/>
            <a:ext cx="2097691" cy="8729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0">
                <a:solidFill>
                  <a:schemeClr val="tx1"/>
                </a:solidFill>
                <a:latin typeface="Signika" panose="02010003020600000004" pitchFamily="2" charset="0"/>
                <a:ea typeface="Adobe Fan Heiti Std B" panose="020B0700000000000000" pitchFamily="34"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D" sz="1600" b="0" i="0" dirty="0">
              <a:solidFill>
                <a:schemeClr val="bg1"/>
              </a:solidFill>
              <a:latin typeface="Arial" panose="020B0604020202020204" pitchFamily="34" charset="0"/>
              <a:cs typeface="Arial" panose="020B0604020202020204" pitchFamily="34" charset="0"/>
            </a:endParaRPr>
          </a:p>
        </p:txBody>
      </p:sp>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sp>
        <p:nvSpPr>
          <p:cNvPr id="12" name="Text Placeholder 6">
            <a:extLst>
              <a:ext uri="{FF2B5EF4-FFF2-40B4-BE49-F238E27FC236}">
                <a16:creationId xmlns:a16="http://schemas.microsoft.com/office/drawing/2014/main" id="{1AF7990F-2737-4CCA-ADFB-79165273C8E2}"/>
              </a:ext>
            </a:extLst>
          </p:cNvPr>
          <p:cNvSpPr>
            <a:spLocks noGrp="1"/>
          </p:cNvSpPr>
          <p:nvPr>
            <p:ph type="body" idx="1"/>
          </p:nvPr>
        </p:nvSpPr>
        <p:spPr>
          <a:xfrm>
            <a:off x="811984" y="2129486"/>
            <a:ext cx="10545827" cy="3308788"/>
          </a:xfrm>
        </p:spPr>
        <p:txBody>
          <a:bodyPr>
            <a:normAutofit/>
          </a:bodyPr>
          <a:lstStyle/>
          <a:p>
            <a:pPr marL="342900" indent="-342900">
              <a:buFont typeface="Arial" panose="020B0604020202020204" pitchFamily="34" charset="0"/>
              <a:buChar char="•"/>
            </a:pPr>
            <a:r>
              <a:rPr lang="en-US" sz="2400" dirty="0" err="1"/>
              <a:t>Tahukah</a:t>
            </a:r>
            <a:r>
              <a:rPr lang="en-US" sz="2400" dirty="0"/>
              <a:t> kalian, </a:t>
            </a:r>
            <a:r>
              <a:rPr lang="en-US" sz="2400" dirty="0" err="1"/>
              <a:t>perusahaan</a:t>
            </a:r>
            <a:r>
              <a:rPr lang="en-US" sz="2400" dirty="0"/>
              <a:t> </a:t>
            </a:r>
            <a:r>
              <a:rPr lang="en-US" sz="2400" dirty="0" err="1"/>
              <a:t>peminjaman</a:t>
            </a:r>
            <a:r>
              <a:rPr lang="en-US" sz="2400" dirty="0"/>
              <a:t> hotel </a:t>
            </a:r>
            <a:r>
              <a:rPr lang="en-US" sz="2400" dirty="0" err="1"/>
              <a:t>terbesar</a:t>
            </a:r>
            <a:r>
              <a:rPr lang="en-US" sz="2400" dirty="0"/>
              <a:t> di </a:t>
            </a:r>
            <a:r>
              <a:rPr lang="en-US" sz="2400" dirty="0" err="1"/>
              <a:t>dunia</a:t>
            </a:r>
            <a:r>
              <a:rPr lang="en-US" sz="2400" dirty="0"/>
              <a:t> </a:t>
            </a:r>
            <a:r>
              <a:rPr lang="en-US" sz="2400" dirty="0" err="1"/>
              <a:t>tidak</a:t>
            </a:r>
            <a:r>
              <a:rPr lang="en-US" sz="2400" dirty="0"/>
              <a:t> </a:t>
            </a:r>
            <a:r>
              <a:rPr lang="en-US" sz="2400" dirty="0" err="1"/>
              <a:t>punya</a:t>
            </a:r>
            <a:r>
              <a:rPr lang="en-US" sz="2400" dirty="0"/>
              <a:t> </a:t>
            </a:r>
            <a:r>
              <a:rPr lang="en-US" sz="2400" dirty="0" err="1"/>
              <a:t>gedung</a:t>
            </a:r>
            <a:r>
              <a:rPr lang="en-US" sz="2400" dirty="0"/>
              <a:t> hotel </a:t>
            </a:r>
            <a:r>
              <a:rPr lang="en-US" sz="2400" dirty="0" err="1"/>
              <a:t>satupun</a:t>
            </a:r>
            <a:r>
              <a:rPr lang="en-US" sz="2400" dirty="0"/>
              <a:t>. </a:t>
            </a:r>
            <a:endParaRPr lang="id-ID" sz="2400" dirty="0" smtClean="0"/>
          </a:p>
          <a:p>
            <a:pPr marL="342900" indent="-342900">
              <a:buFont typeface="Arial" panose="020B0604020202020204" pitchFamily="34" charset="0"/>
              <a:buChar char="•"/>
            </a:pPr>
            <a:r>
              <a:rPr lang="en-US" sz="2400" dirty="0" err="1" smtClean="0"/>
              <a:t>Mereka</a:t>
            </a:r>
            <a:r>
              <a:rPr lang="en-US" sz="2400" dirty="0" smtClean="0"/>
              <a:t> </a:t>
            </a:r>
            <a:r>
              <a:rPr lang="en-US" sz="2400" dirty="0" err="1"/>
              <a:t>hanya</a:t>
            </a:r>
            <a:r>
              <a:rPr lang="en-US" sz="2400" dirty="0"/>
              <a:t> </a:t>
            </a:r>
            <a:r>
              <a:rPr lang="en-US" sz="2400" dirty="0" err="1"/>
              <a:t>punya</a:t>
            </a:r>
            <a:r>
              <a:rPr lang="en-US" sz="2400" dirty="0"/>
              <a:t> </a:t>
            </a:r>
            <a:r>
              <a:rPr lang="en-US" sz="2400" b="1" dirty="0" err="1"/>
              <a:t>aplikasi</a:t>
            </a:r>
            <a:r>
              <a:rPr lang="en-US" sz="2400" dirty="0"/>
              <a:t> </a:t>
            </a:r>
            <a:r>
              <a:rPr lang="en-US" sz="2400" dirty="0" err="1"/>
              <a:t>yaitu</a:t>
            </a:r>
            <a:r>
              <a:rPr lang="en-US" sz="2400" dirty="0"/>
              <a:t> </a:t>
            </a:r>
            <a:r>
              <a:rPr lang="en-US" sz="2400" dirty="0" err="1"/>
              <a:t>airbnb</a:t>
            </a:r>
            <a:r>
              <a:rPr lang="en-US" sz="2400" dirty="0"/>
              <a:t>. </a:t>
            </a:r>
            <a:r>
              <a:rPr lang="en-US" sz="2400" dirty="0" err="1"/>
              <a:t>Kalau</a:t>
            </a:r>
            <a:r>
              <a:rPr lang="en-US" sz="2400" dirty="0"/>
              <a:t> </a:t>
            </a:r>
            <a:r>
              <a:rPr lang="en-US" sz="2400" dirty="0" err="1"/>
              <a:t>sekala</a:t>
            </a:r>
            <a:r>
              <a:rPr lang="en-US" sz="2400" dirty="0"/>
              <a:t> </a:t>
            </a:r>
            <a:r>
              <a:rPr lang="en-US" sz="2400" dirty="0" err="1"/>
              <a:t>dalam</a:t>
            </a:r>
            <a:r>
              <a:rPr lang="en-US" sz="2400" dirty="0"/>
              <a:t> </a:t>
            </a:r>
            <a:r>
              <a:rPr lang="en-US" sz="2400" dirty="0" err="1"/>
              <a:t>negri</a:t>
            </a:r>
            <a:r>
              <a:rPr lang="en-US" sz="2400" dirty="0"/>
              <a:t> </a:t>
            </a:r>
            <a:r>
              <a:rPr lang="en-US" sz="2400" dirty="0" err="1"/>
              <a:t>contohnya</a:t>
            </a:r>
            <a:r>
              <a:rPr lang="en-US" sz="2400" dirty="0"/>
              <a:t> </a:t>
            </a:r>
            <a:r>
              <a:rPr lang="en-US" sz="2400" dirty="0" err="1"/>
              <a:t>traveloka</a:t>
            </a:r>
            <a:r>
              <a:rPr lang="en-US" sz="2400" dirty="0"/>
              <a:t>, </a:t>
            </a:r>
            <a:r>
              <a:rPr lang="en-US" sz="2400" dirty="0" err="1"/>
              <a:t>dll</a:t>
            </a:r>
            <a:endParaRPr lang="en-US" sz="2400" dirty="0"/>
          </a:p>
          <a:p>
            <a:pPr marL="342900" indent="-342900">
              <a:buFont typeface="Arial" panose="020B0604020202020204" pitchFamily="34" charset="0"/>
              <a:buChar char="•"/>
            </a:pPr>
            <a:r>
              <a:rPr lang="en-US" sz="2400" dirty="0" err="1"/>
              <a:t>Kuy</a:t>
            </a:r>
            <a:r>
              <a:rPr lang="en-US" sz="2400" dirty="0"/>
              <a:t>, </a:t>
            </a:r>
            <a:r>
              <a:rPr lang="en-US" sz="2400" dirty="0" err="1"/>
              <a:t>kita</a:t>
            </a:r>
            <a:r>
              <a:rPr lang="en-US" sz="2400" dirty="0"/>
              <a:t> </a:t>
            </a:r>
            <a:r>
              <a:rPr lang="en-US" sz="2400" dirty="0" err="1"/>
              <a:t>buat</a:t>
            </a:r>
            <a:r>
              <a:rPr lang="en-US" sz="2400" dirty="0"/>
              <a:t> </a:t>
            </a:r>
            <a:r>
              <a:rPr lang="en-US" sz="2400" dirty="0" err="1"/>
              <a:t>aplikasi</a:t>
            </a:r>
            <a:r>
              <a:rPr lang="en-US" sz="2400" dirty="0"/>
              <a:t>. </a:t>
            </a:r>
            <a:r>
              <a:rPr lang="en-US" sz="2400" dirty="0" err="1"/>
              <a:t>Tentunya</a:t>
            </a:r>
            <a:r>
              <a:rPr lang="en-US" sz="2400" dirty="0"/>
              <a:t> yang </a:t>
            </a:r>
            <a:r>
              <a:rPr lang="en-US" sz="2400" dirty="0" err="1"/>
              <a:t>bermanfaat</a:t>
            </a:r>
            <a:r>
              <a:rPr lang="en-US" sz="2400" dirty="0"/>
              <a:t> </a:t>
            </a:r>
            <a:r>
              <a:rPr lang="en-US" sz="2400" dirty="0" err="1"/>
              <a:t>bagi</a:t>
            </a:r>
            <a:r>
              <a:rPr lang="en-US" sz="2400" dirty="0"/>
              <a:t> </a:t>
            </a:r>
            <a:r>
              <a:rPr lang="en-US" sz="2400" dirty="0" err="1"/>
              <a:t>masyarakat</a:t>
            </a:r>
            <a:r>
              <a:rPr lang="en-US" sz="2400" dirty="0"/>
              <a:t>. </a:t>
            </a:r>
            <a:r>
              <a:rPr lang="en-US" sz="2400" dirty="0" err="1"/>
              <a:t>Kalau</a:t>
            </a:r>
            <a:r>
              <a:rPr lang="en-US" sz="2400" dirty="0"/>
              <a:t> </a:t>
            </a:r>
            <a:r>
              <a:rPr lang="en-US" sz="2400" dirty="0" err="1"/>
              <a:t>bermanfaat</a:t>
            </a:r>
            <a:r>
              <a:rPr lang="en-US" sz="2400" dirty="0"/>
              <a:t> </a:t>
            </a:r>
            <a:r>
              <a:rPr lang="en-US" sz="2400" dirty="0" err="1"/>
              <a:t>dan</a:t>
            </a:r>
            <a:r>
              <a:rPr lang="en-US" sz="2400" dirty="0"/>
              <a:t> </a:t>
            </a:r>
            <a:r>
              <a:rPr lang="en-US" sz="2400" dirty="0" err="1"/>
              <a:t>banyak</a:t>
            </a:r>
            <a:r>
              <a:rPr lang="en-US" sz="2400" dirty="0"/>
              <a:t> </a:t>
            </a:r>
            <a:r>
              <a:rPr lang="en-US" sz="2400" dirty="0" err="1"/>
              <a:t>digunakan</a:t>
            </a:r>
            <a:r>
              <a:rPr lang="en-US" sz="2400" dirty="0"/>
              <a:t>, </a:t>
            </a:r>
            <a:r>
              <a:rPr lang="en-US" sz="2400" dirty="0" err="1"/>
              <a:t>sudah</a:t>
            </a:r>
            <a:r>
              <a:rPr lang="en-US" sz="2400" dirty="0"/>
              <a:t> </a:t>
            </a:r>
            <a:r>
              <a:rPr lang="en-US" sz="2400" dirty="0" err="1"/>
              <a:t>dipastikan</a:t>
            </a:r>
            <a:r>
              <a:rPr lang="en-US" sz="2400" dirty="0"/>
              <a:t> </a:t>
            </a:r>
            <a:r>
              <a:rPr lang="en-US" sz="2400" dirty="0" err="1"/>
              <a:t>pundi-pundi</a:t>
            </a:r>
            <a:r>
              <a:rPr lang="en-US" sz="2400" dirty="0"/>
              <a:t> </a:t>
            </a:r>
            <a:r>
              <a:rPr lang="en-US" sz="2400" dirty="0" err="1"/>
              <a:t>uang</a:t>
            </a:r>
            <a:r>
              <a:rPr lang="en-US" sz="2400" dirty="0"/>
              <a:t> </a:t>
            </a:r>
            <a:r>
              <a:rPr lang="en-US" sz="2400" dirty="0" err="1"/>
              <a:t>akan</a:t>
            </a:r>
            <a:r>
              <a:rPr lang="en-US" sz="2400" dirty="0"/>
              <a:t> </a:t>
            </a:r>
            <a:r>
              <a:rPr lang="en-US" sz="2400" dirty="0" err="1"/>
              <a:t>didapat</a:t>
            </a:r>
            <a:r>
              <a:rPr lang="en-US" sz="2400" dirty="0"/>
              <a:t>.</a:t>
            </a:r>
          </a:p>
        </p:txBody>
      </p:sp>
    </p:spTree>
    <p:extLst>
      <p:ext uri="{BB962C8B-B14F-4D97-AF65-F5344CB8AC3E}">
        <p14:creationId xmlns:p14="http://schemas.microsoft.com/office/powerpoint/2010/main" val="207665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pic>
        <p:nvPicPr>
          <p:cNvPr id="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456" y="714375"/>
            <a:ext cx="5963784" cy="5963784"/>
          </a:xfrm>
          <a:prstGeom prst="rect">
            <a:avLst/>
          </a:prstGeom>
        </p:spPr>
      </p:pic>
    </p:spTree>
    <p:extLst>
      <p:ext uri="{BB962C8B-B14F-4D97-AF65-F5344CB8AC3E}">
        <p14:creationId xmlns:p14="http://schemas.microsoft.com/office/powerpoint/2010/main" val="1953590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MATA KULIAH</a:t>
            </a:r>
          </a:p>
          <a:p>
            <a:pPr algn="r">
              <a:spcBef>
                <a:spcPts val="0"/>
              </a:spcBef>
            </a:pPr>
            <a:r>
              <a:rPr lang="en-US" sz="1200" b="1" dirty="0" smtClean="0">
                <a:solidFill>
                  <a:schemeClr val="bg1"/>
                </a:solidFill>
              </a:rPr>
              <a:t>DASAR KOMPUTASI</a:t>
            </a:r>
          </a:p>
          <a:p>
            <a:pPr algn="r">
              <a:spcBef>
                <a:spcPts val="0"/>
              </a:spcBef>
            </a:pPr>
            <a:endParaRPr lang="en-ID" sz="1050" b="1" dirty="0">
              <a:solidFill>
                <a:schemeClr val="bg1"/>
              </a:solidFill>
            </a:endParaRPr>
          </a:p>
        </p:txBody>
      </p:sp>
      <p:sp>
        <p:nvSpPr>
          <p:cNvPr id="11"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solidFill>
                  <a:schemeClr val="bg1"/>
                </a:solidFill>
              </a:rPr>
              <a:t>PROGRAM STUDI</a:t>
            </a:r>
          </a:p>
          <a:p>
            <a:pPr algn="r">
              <a:spcBef>
                <a:spcPts val="0"/>
              </a:spcBef>
            </a:pPr>
            <a:r>
              <a:rPr lang="en-US" sz="1200" b="1" dirty="0" smtClean="0">
                <a:solidFill>
                  <a:schemeClr val="bg1"/>
                </a:solidFill>
              </a:rPr>
              <a:t>TEKNIK INFORMATIKA</a:t>
            </a:r>
            <a:endParaRPr lang="en-ID" sz="1050" b="1" dirty="0">
              <a:solidFill>
                <a:schemeClr val="bg1"/>
              </a:solidFill>
            </a:endParaRP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809" y="648154"/>
            <a:ext cx="8279795" cy="6209846"/>
          </a:xfrm>
          <a:prstGeom prst="rect">
            <a:avLst/>
          </a:prstGeom>
        </p:spPr>
      </p:pic>
    </p:spTree>
    <p:extLst>
      <p:ext uri="{BB962C8B-B14F-4D97-AF65-F5344CB8AC3E}">
        <p14:creationId xmlns:p14="http://schemas.microsoft.com/office/powerpoint/2010/main" val="2268820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2F2CD6-2C01-4AC9-9130-69C04E3E50F9}"/>
              </a:ext>
            </a:extLst>
          </p:cNvPr>
          <p:cNvSpPr>
            <a:spLocks noGrp="1"/>
          </p:cNvSpPr>
          <p:nvPr>
            <p:ph type="title"/>
          </p:nvPr>
        </p:nvSpPr>
        <p:spPr>
          <a:xfrm>
            <a:off x="4076553" y="2396649"/>
            <a:ext cx="4823010" cy="1438761"/>
          </a:xfrm>
        </p:spPr>
        <p:txBody>
          <a:bodyPr>
            <a:normAutofit/>
          </a:bodyPr>
          <a:lstStyle/>
          <a:p>
            <a:r>
              <a:rPr lang="en-US" sz="8000" b="1" dirty="0"/>
              <a:t>THANKS</a:t>
            </a:r>
            <a:endParaRPr lang="en-ID" sz="8000" b="1" dirty="0"/>
          </a:p>
        </p:txBody>
      </p:sp>
      <p:sp>
        <p:nvSpPr>
          <p:cNvPr id="7" name="Text Placeholder 6">
            <a:extLst>
              <a:ext uri="{FF2B5EF4-FFF2-40B4-BE49-F238E27FC236}">
                <a16:creationId xmlns:a16="http://schemas.microsoft.com/office/drawing/2014/main" id="{1AF7990F-2737-4CCA-ADFB-79165273C8E2}"/>
              </a:ext>
            </a:extLst>
          </p:cNvPr>
          <p:cNvSpPr>
            <a:spLocks noGrp="1"/>
          </p:cNvSpPr>
          <p:nvPr>
            <p:ph type="body" idx="1"/>
          </p:nvPr>
        </p:nvSpPr>
        <p:spPr>
          <a:xfrm>
            <a:off x="4228953" y="3742841"/>
            <a:ext cx="4310155" cy="1031408"/>
          </a:xfrm>
        </p:spPr>
        <p:txBody>
          <a:bodyPr/>
          <a:lstStyle/>
          <a:p>
            <a:r>
              <a:rPr lang="en-US" dirty="0"/>
              <a:t>ANY QUESTIONS?</a:t>
            </a:r>
            <a:endParaRPr lang="en-ID" dirty="0"/>
          </a:p>
        </p:txBody>
      </p:sp>
      <p:pic>
        <p:nvPicPr>
          <p:cNvPr id="3" name="Picture 2">
            <a:extLst>
              <a:ext uri="{FF2B5EF4-FFF2-40B4-BE49-F238E27FC236}">
                <a16:creationId xmlns:a16="http://schemas.microsoft.com/office/drawing/2014/main" id="{25EEB012-EE7B-4786-A65B-FDDC0C576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767" y="2543174"/>
            <a:ext cx="1388786" cy="1438761"/>
          </a:xfrm>
          <a:prstGeom prst="rect">
            <a:avLst/>
          </a:prstGeom>
        </p:spPr>
      </p:pic>
    </p:spTree>
    <p:extLst>
      <p:ext uri="{BB962C8B-B14F-4D97-AF65-F5344CB8AC3E}">
        <p14:creationId xmlns:p14="http://schemas.microsoft.com/office/powerpoint/2010/main" val="18263285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2F2CD6-2C01-4AC9-9130-69C04E3E50F9}"/>
              </a:ext>
            </a:extLst>
          </p:cNvPr>
          <p:cNvSpPr>
            <a:spLocks noGrp="1"/>
          </p:cNvSpPr>
          <p:nvPr>
            <p:ph type="title"/>
          </p:nvPr>
        </p:nvSpPr>
        <p:spPr>
          <a:xfrm>
            <a:off x="833718" y="1084731"/>
            <a:ext cx="10461812" cy="1613646"/>
          </a:xfrm>
        </p:spPr>
        <p:txBody>
          <a:bodyPr>
            <a:normAutofit fontScale="90000"/>
          </a:bodyPr>
          <a:lstStyle/>
          <a:p>
            <a:r>
              <a:rPr lang="id-ID" sz="8000" b="1" dirty="0" smtClean="0"/>
              <a:t>Nilai Akhir DasKom Bu Nurul</a:t>
            </a:r>
            <a:endParaRPr lang="en-ID" sz="8000" b="1" dirty="0"/>
          </a:p>
        </p:txBody>
      </p:sp>
      <p:sp>
        <p:nvSpPr>
          <p:cNvPr id="7" name="Text Placeholder 6">
            <a:extLst>
              <a:ext uri="{FF2B5EF4-FFF2-40B4-BE49-F238E27FC236}">
                <a16:creationId xmlns:a16="http://schemas.microsoft.com/office/drawing/2014/main" id="{1AF7990F-2737-4CCA-ADFB-79165273C8E2}"/>
              </a:ext>
            </a:extLst>
          </p:cNvPr>
          <p:cNvSpPr>
            <a:spLocks noGrp="1"/>
          </p:cNvSpPr>
          <p:nvPr>
            <p:ph type="body" idx="1"/>
          </p:nvPr>
        </p:nvSpPr>
        <p:spPr>
          <a:xfrm>
            <a:off x="974764" y="2698377"/>
            <a:ext cx="5748765" cy="2788023"/>
          </a:xfrm>
        </p:spPr>
        <p:txBody>
          <a:bodyPr>
            <a:noAutofit/>
          </a:bodyPr>
          <a:lstStyle/>
          <a:p>
            <a:r>
              <a:rPr lang="sv-SE" sz="2400" dirty="0"/>
              <a:t>Penilaian: </a:t>
            </a:r>
            <a:r>
              <a:rPr lang="sv-SE" sz="2400" b="1" dirty="0"/>
              <a:t>Tugas 40% UTS 30% UAS 30</a:t>
            </a:r>
            <a:r>
              <a:rPr lang="sv-SE" sz="2400" b="1" dirty="0" smtClean="0"/>
              <a:t>%</a:t>
            </a:r>
            <a:endParaRPr lang="id-ID" sz="2400" b="1" dirty="0" smtClean="0"/>
          </a:p>
          <a:p>
            <a:r>
              <a:rPr lang="id-ID" sz="2400" dirty="0" smtClean="0"/>
              <a:t>Misal:</a:t>
            </a:r>
          </a:p>
          <a:p>
            <a:r>
              <a:rPr lang="id-ID" sz="2400" dirty="0" smtClean="0"/>
              <a:t>Tugas = 95 -&gt;  38</a:t>
            </a:r>
          </a:p>
          <a:p>
            <a:r>
              <a:rPr lang="id-ID" sz="2400" dirty="0" smtClean="0"/>
              <a:t>UTS </a:t>
            </a:r>
            <a:r>
              <a:rPr lang="id-ID" sz="2400" dirty="0"/>
              <a:t>= </a:t>
            </a:r>
            <a:r>
              <a:rPr lang="id-ID" sz="2400" dirty="0" smtClean="0"/>
              <a:t>80 </a:t>
            </a:r>
            <a:r>
              <a:rPr lang="id-ID" sz="2400" dirty="0"/>
              <a:t>-&gt; </a:t>
            </a:r>
            <a:r>
              <a:rPr lang="id-ID" sz="2400" dirty="0" smtClean="0"/>
              <a:t>24</a:t>
            </a:r>
            <a:endParaRPr lang="id-ID" sz="2400" dirty="0" smtClean="0"/>
          </a:p>
          <a:p>
            <a:r>
              <a:rPr lang="id-ID" sz="2400" dirty="0" smtClean="0"/>
              <a:t>UAS = 80 </a:t>
            </a:r>
            <a:r>
              <a:rPr lang="id-ID" sz="2400" dirty="0"/>
              <a:t>-&gt; </a:t>
            </a:r>
            <a:r>
              <a:rPr lang="id-ID" sz="2400" dirty="0" smtClean="0"/>
              <a:t>24</a:t>
            </a:r>
          </a:p>
          <a:p>
            <a:r>
              <a:rPr lang="id-ID" sz="2400" dirty="0" smtClean="0">
                <a:solidFill>
                  <a:schemeClr val="tx1"/>
                </a:solidFill>
              </a:rPr>
              <a:t>Total 86 (A)</a:t>
            </a:r>
            <a:endParaRPr lang="en-ID" sz="2400" dirty="0">
              <a:solidFill>
                <a:schemeClr val="tx1"/>
              </a:solidFill>
            </a:endParaRPr>
          </a:p>
        </p:txBody>
      </p:sp>
    </p:spTree>
    <p:extLst>
      <p:ext uri="{BB962C8B-B14F-4D97-AF65-F5344CB8AC3E}">
        <p14:creationId xmlns:p14="http://schemas.microsoft.com/office/powerpoint/2010/main" val="3695967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ADABD1-05DB-46C1-8E18-BAC1AB703B43}"/>
              </a:ext>
            </a:extLst>
          </p:cNvPr>
          <p:cNvSpPr>
            <a:spLocks noGrp="1"/>
          </p:cNvSpPr>
          <p:nvPr>
            <p:ph type="title"/>
          </p:nvPr>
        </p:nvSpPr>
        <p:spPr>
          <a:xfrm>
            <a:off x="1541928" y="1243666"/>
            <a:ext cx="9744637" cy="997231"/>
          </a:xfrm>
        </p:spPr>
        <p:txBody>
          <a:bodyPr>
            <a:normAutofit fontScale="90000"/>
          </a:bodyPr>
          <a:lstStyle/>
          <a:p>
            <a:r>
              <a:rPr lang="id-ID" sz="4400" dirty="0"/>
              <a:t>Mencari tahu tentang ilmu komputer? </a:t>
            </a:r>
            <a:r>
              <a:rPr lang="en-US" sz="4400" dirty="0" smtClean="0"/>
              <a:t/>
            </a:r>
            <a:br>
              <a:rPr lang="en-US" sz="4400" dirty="0" smtClean="0"/>
            </a:br>
            <a:r>
              <a:rPr lang="id-ID" sz="4400" dirty="0" smtClean="0"/>
              <a:t>MELALUI </a:t>
            </a:r>
            <a:r>
              <a:rPr lang="id-ID" sz="4400" dirty="0"/>
              <a:t>TULISAN</a:t>
            </a:r>
            <a:endParaRPr lang="en-ID" sz="4400" dirty="0"/>
          </a:p>
        </p:txBody>
      </p:sp>
      <p:sp>
        <p:nvSpPr>
          <p:cNvPr id="11" name="Content Placeholder 10">
            <a:extLst>
              <a:ext uri="{FF2B5EF4-FFF2-40B4-BE49-F238E27FC236}">
                <a16:creationId xmlns:a16="http://schemas.microsoft.com/office/drawing/2014/main" id="{82F5EEB3-A9D8-4005-86F7-E3EC45F5B078}"/>
              </a:ext>
            </a:extLst>
          </p:cNvPr>
          <p:cNvSpPr>
            <a:spLocks noGrp="1"/>
          </p:cNvSpPr>
          <p:nvPr>
            <p:ph idx="1"/>
          </p:nvPr>
        </p:nvSpPr>
        <p:spPr>
          <a:xfrm>
            <a:off x="1541928" y="2240897"/>
            <a:ext cx="9744637" cy="4290532"/>
          </a:xfrm>
        </p:spPr>
        <p:txBody>
          <a:bodyPr>
            <a:normAutofit/>
          </a:bodyPr>
          <a:lstStyle/>
          <a:p>
            <a:r>
              <a:rPr lang="id-ID" sz="2400" dirty="0"/>
              <a:t>Jurnal</a:t>
            </a:r>
          </a:p>
          <a:p>
            <a:r>
              <a:rPr lang="id-ID" sz="2400" dirty="0"/>
              <a:t>Prosiding</a:t>
            </a:r>
          </a:p>
          <a:p>
            <a:r>
              <a:rPr lang="id-ID" sz="2400" dirty="0"/>
              <a:t>Makalah</a:t>
            </a:r>
          </a:p>
          <a:p>
            <a:r>
              <a:rPr lang="id-ID" sz="2400" dirty="0"/>
              <a:t>Buku</a:t>
            </a:r>
          </a:p>
          <a:p>
            <a:r>
              <a:rPr lang="id-ID" sz="2400" dirty="0"/>
              <a:t>Catatan Pengajar (Lecture Notes)</a:t>
            </a:r>
          </a:p>
          <a:p>
            <a:r>
              <a:rPr lang="id-ID" sz="2400" dirty="0"/>
              <a:t>Majalah</a:t>
            </a:r>
          </a:p>
          <a:p>
            <a:endParaRPr lang="en-US" sz="2400" dirty="0"/>
          </a:p>
        </p:txBody>
      </p:sp>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251794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ADABD1-05DB-46C1-8E18-BAC1AB703B43}"/>
              </a:ext>
            </a:extLst>
          </p:cNvPr>
          <p:cNvSpPr>
            <a:spLocks noGrp="1"/>
          </p:cNvSpPr>
          <p:nvPr>
            <p:ph type="title"/>
          </p:nvPr>
        </p:nvSpPr>
        <p:spPr/>
        <p:txBody>
          <a:bodyPr>
            <a:normAutofit/>
          </a:bodyPr>
          <a:lstStyle/>
          <a:p>
            <a:r>
              <a:rPr lang="id-ID" sz="4400" dirty="0"/>
              <a:t>Tempat mencari tulisan</a:t>
            </a:r>
            <a:endParaRPr lang="en-ID" sz="4400" dirty="0"/>
          </a:p>
        </p:txBody>
      </p:sp>
      <p:sp>
        <p:nvSpPr>
          <p:cNvPr id="11" name="Content Placeholder 10">
            <a:extLst>
              <a:ext uri="{FF2B5EF4-FFF2-40B4-BE49-F238E27FC236}">
                <a16:creationId xmlns:a16="http://schemas.microsoft.com/office/drawing/2014/main" id="{82F5EEB3-A9D8-4005-86F7-E3EC45F5B078}"/>
              </a:ext>
            </a:extLst>
          </p:cNvPr>
          <p:cNvSpPr>
            <a:spLocks noGrp="1"/>
          </p:cNvSpPr>
          <p:nvPr>
            <p:ph idx="1"/>
          </p:nvPr>
        </p:nvSpPr>
        <p:spPr>
          <a:xfrm>
            <a:off x="1541928" y="2240897"/>
            <a:ext cx="9744637" cy="4290532"/>
          </a:xfrm>
        </p:spPr>
        <p:txBody>
          <a:bodyPr>
            <a:normAutofit/>
          </a:bodyPr>
          <a:lstStyle/>
          <a:p>
            <a:r>
              <a:rPr lang="id-ID" sz="2400" dirty="0">
                <a:hlinkClick r:id="rId2"/>
              </a:rPr>
              <a:t>https://scholar.google.co.id/</a:t>
            </a:r>
            <a:endParaRPr lang="id-ID" sz="2400" dirty="0"/>
          </a:p>
          <a:p>
            <a:r>
              <a:rPr lang="en-US" sz="2400" dirty="0">
                <a:hlinkClick r:id="rId3"/>
              </a:rPr>
              <a:t>https://dl.acm.org/</a:t>
            </a:r>
            <a:endParaRPr lang="id-ID" sz="2400" dirty="0"/>
          </a:p>
          <a:p>
            <a:r>
              <a:rPr lang="en-US" sz="2400" dirty="0">
                <a:hlinkClick r:id="rId4"/>
              </a:rPr>
              <a:t>https://ieeexplore.ieee.org/Xplore/home.jsp</a:t>
            </a:r>
            <a:r>
              <a:rPr lang="id-ID" sz="2400" dirty="0"/>
              <a:t> </a:t>
            </a:r>
          </a:p>
          <a:p>
            <a:r>
              <a:rPr lang="en-US" sz="2400" dirty="0">
                <a:hlinkClick r:id="rId5"/>
              </a:rPr>
              <a:t>https://link.springer.com/</a:t>
            </a:r>
            <a:endParaRPr lang="id-ID" sz="2400" dirty="0"/>
          </a:p>
          <a:p>
            <a:r>
              <a:rPr lang="id-ID" sz="2400" dirty="0"/>
              <a:t>Dll </a:t>
            </a:r>
          </a:p>
          <a:p>
            <a:r>
              <a:rPr lang="id-ID" sz="2400" b="1" i="1" dirty="0">
                <a:solidFill>
                  <a:srgbClr val="FF0000"/>
                </a:solidFill>
              </a:rPr>
              <a:t>BUKAN BLOG ATAU WEBSITE YANG TIDAK JELAS</a:t>
            </a:r>
            <a:endParaRPr lang="en-US" sz="2400" b="1" i="1" dirty="0">
              <a:solidFill>
                <a:srgbClr val="FF0000"/>
              </a:solidFill>
            </a:endParaRPr>
          </a:p>
        </p:txBody>
      </p:sp>
      <p:sp>
        <p:nvSpPr>
          <p:cNvPr id="6"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8"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642612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ADABD1-05DB-46C1-8E18-BAC1AB703B43}"/>
              </a:ext>
            </a:extLst>
          </p:cNvPr>
          <p:cNvSpPr>
            <a:spLocks noGrp="1"/>
          </p:cNvSpPr>
          <p:nvPr>
            <p:ph type="title"/>
          </p:nvPr>
        </p:nvSpPr>
        <p:spPr/>
        <p:txBody>
          <a:bodyPr>
            <a:normAutofit/>
          </a:bodyPr>
          <a:lstStyle/>
          <a:p>
            <a:r>
              <a:rPr lang="id-ID" sz="4400" dirty="0"/>
              <a:t>Alat (software) untuk menulis</a:t>
            </a:r>
            <a:endParaRPr lang="en-ID" sz="4400" dirty="0"/>
          </a:p>
        </p:txBody>
      </p:sp>
      <p:sp>
        <p:nvSpPr>
          <p:cNvPr id="11" name="Content Placeholder 10">
            <a:extLst>
              <a:ext uri="{FF2B5EF4-FFF2-40B4-BE49-F238E27FC236}">
                <a16:creationId xmlns:a16="http://schemas.microsoft.com/office/drawing/2014/main" id="{82F5EEB3-A9D8-4005-86F7-E3EC45F5B078}"/>
              </a:ext>
            </a:extLst>
          </p:cNvPr>
          <p:cNvSpPr>
            <a:spLocks noGrp="1"/>
          </p:cNvSpPr>
          <p:nvPr>
            <p:ph idx="1"/>
          </p:nvPr>
        </p:nvSpPr>
        <p:spPr>
          <a:xfrm>
            <a:off x="1541928" y="2240897"/>
            <a:ext cx="9744637" cy="4290532"/>
          </a:xfrm>
        </p:spPr>
        <p:txBody>
          <a:bodyPr>
            <a:normAutofit/>
          </a:bodyPr>
          <a:lstStyle/>
          <a:p>
            <a:r>
              <a:rPr lang="id-ID" sz="2400" dirty="0"/>
              <a:t>MS Office Word</a:t>
            </a:r>
          </a:p>
          <a:p>
            <a:r>
              <a:rPr lang="id-ID" sz="2400" dirty="0"/>
              <a:t>Open office writer</a:t>
            </a:r>
          </a:p>
          <a:p>
            <a:r>
              <a:rPr lang="id-ID" sz="2400" dirty="0"/>
              <a:t>Libre office writer</a:t>
            </a:r>
          </a:p>
          <a:p>
            <a:r>
              <a:rPr lang="id-ID" sz="2400" dirty="0"/>
              <a:t>Latex</a:t>
            </a:r>
          </a:p>
          <a:p>
            <a:r>
              <a:rPr lang="id-ID" sz="2400" dirty="0"/>
              <a:t>dll</a:t>
            </a:r>
            <a:endParaRPr lang="en-US" sz="2400" dirty="0"/>
          </a:p>
        </p:txBody>
      </p:sp>
      <p:sp>
        <p:nvSpPr>
          <p:cNvPr id="12"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13"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487314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ADABD1-05DB-46C1-8E18-BAC1AB703B43}"/>
              </a:ext>
            </a:extLst>
          </p:cNvPr>
          <p:cNvSpPr>
            <a:spLocks noGrp="1"/>
          </p:cNvSpPr>
          <p:nvPr>
            <p:ph type="title"/>
          </p:nvPr>
        </p:nvSpPr>
        <p:spPr/>
        <p:txBody>
          <a:bodyPr>
            <a:normAutofit/>
          </a:bodyPr>
          <a:lstStyle/>
          <a:p>
            <a:r>
              <a:rPr lang="id-ID" sz="4400" dirty="0"/>
              <a:t>MS WORD (Home) </a:t>
            </a:r>
            <a:r>
              <a:rPr lang="id-ID" sz="4400" dirty="0">
                <a:sym typeface="Wingdings" panose="05000000000000000000" pitchFamily="2" charset="2"/>
              </a:rPr>
              <a:t> dasar</a:t>
            </a:r>
            <a:endParaRPr lang="en-ID" sz="4400" dirty="0"/>
          </a:p>
        </p:txBody>
      </p:sp>
      <p:pic>
        <p:nvPicPr>
          <p:cNvPr id="33" name="Content Placeholder 3"/>
          <p:cNvPicPr>
            <a:picLocks noGrp="1" noChangeAspect="1"/>
          </p:cNvPicPr>
          <p:nvPr>
            <p:ph idx="1"/>
          </p:nvPr>
        </p:nvPicPr>
        <p:blipFill>
          <a:blip r:embed="rId2"/>
          <a:stretch>
            <a:fillRect/>
          </a:stretch>
        </p:blipFill>
        <p:spPr>
          <a:xfrm>
            <a:off x="703320" y="3272531"/>
            <a:ext cx="10515600" cy="1437384"/>
          </a:xfrm>
          <a:prstGeom prst="rect">
            <a:avLst/>
          </a:prstGeom>
        </p:spPr>
      </p:pic>
      <p:sp>
        <p:nvSpPr>
          <p:cNvPr id="34" name="Rectangle 33"/>
          <p:cNvSpPr/>
          <p:nvPr/>
        </p:nvSpPr>
        <p:spPr>
          <a:xfrm>
            <a:off x="494315" y="5163832"/>
            <a:ext cx="1615122" cy="369332"/>
          </a:xfrm>
          <a:prstGeom prst="rect">
            <a:avLst/>
          </a:prstGeom>
        </p:spPr>
        <p:txBody>
          <a:bodyPr wrap="none">
            <a:spAutoFit/>
          </a:bodyPr>
          <a:lstStyle/>
          <a:p>
            <a:r>
              <a:rPr lang="id-ID" b="1" dirty="0" smtClean="0"/>
              <a:t>Paste dan copy</a:t>
            </a:r>
            <a:endParaRPr lang="id-ID" b="1" dirty="0"/>
          </a:p>
        </p:txBody>
      </p:sp>
      <p:sp>
        <p:nvSpPr>
          <p:cNvPr id="35" name="Rectangle 34"/>
          <p:cNvSpPr/>
          <p:nvPr/>
        </p:nvSpPr>
        <p:spPr>
          <a:xfrm>
            <a:off x="1670376" y="2316068"/>
            <a:ext cx="1290738" cy="369332"/>
          </a:xfrm>
          <a:prstGeom prst="rect">
            <a:avLst/>
          </a:prstGeom>
        </p:spPr>
        <p:txBody>
          <a:bodyPr wrap="none">
            <a:spAutoFit/>
          </a:bodyPr>
          <a:lstStyle/>
          <a:p>
            <a:r>
              <a:rPr lang="id-ID" b="1" dirty="0" smtClean="0"/>
              <a:t>Tipe tulisan</a:t>
            </a:r>
            <a:endParaRPr lang="id-ID" b="1" dirty="0"/>
          </a:p>
        </p:txBody>
      </p:sp>
      <p:sp>
        <p:nvSpPr>
          <p:cNvPr id="36" name="Rectangle 35"/>
          <p:cNvSpPr/>
          <p:nvPr/>
        </p:nvSpPr>
        <p:spPr>
          <a:xfrm>
            <a:off x="3674261" y="2221196"/>
            <a:ext cx="1577804" cy="369332"/>
          </a:xfrm>
          <a:prstGeom prst="rect">
            <a:avLst/>
          </a:prstGeom>
        </p:spPr>
        <p:txBody>
          <a:bodyPr wrap="none">
            <a:spAutoFit/>
          </a:bodyPr>
          <a:lstStyle/>
          <a:p>
            <a:r>
              <a:rPr lang="id-ID" b="1" dirty="0" smtClean="0"/>
              <a:t>Ukuran tulisan</a:t>
            </a:r>
          </a:p>
        </p:txBody>
      </p:sp>
      <p:sp>
        <p:nvSpPr>
          <p:cNvPr id="37" name="Rectangle 36"/>
          <p:cNvSpPr/>
          <p:nvPr/>
        </p:nvSpPr>
        <p:spPr>
          <a:xfrm>
            <a:off x="3159137" y="5699914"/>
            <a:ext cx="3787896" cy="369332"/>
          </a:xfrm>
          <a:prstGeom prst="rect">
            <a:avLst/>
          </a:prstGeom>
        </p:spPr>
        <p:txBody>
          <a:bodyPr wrap="none">
            <a:spAutoFit/>
          </a:bodyPr>
          <a:lstStyle/>
          <a:p>
            <a:r>
              <a:rPr lang="id-ID" b="1" dirty="0" smtClean="0"/>
              <a:t>Tulisan tebal, miring, dan garis bawah</a:t>
            </a:r>
            <a:endParaRPr lang="id-ID" b="1" dirty="0"/>
          </a:p>
        </p:txBody>
      </p:sp>
      <p:sp>
        <p:nvSpPr>
          <p:cNvPr id="38" name="Rectangle 37"/>
          <p:cNvSpPr/>
          <p:nvPr/>
        </p:nvSpPr>
        <p:spPr>
          <a:xfrm>
            <a:off x="5510450" y="5147727"/>
            <a:ext cx="1516441" cy="369332"/>
          </a:xfrm>
          <a:prstGeom prst="rect">
            <a:avLst/>
          </a:prstGeom>
        </p:spPr>
        <p:txBody>
          <a:bodyPr wrap="none">
            <a:spAutoFit/>
          </a:bodyPr>
          <a:lstStyle/>
          <a:p>
            <a:r>
              <a:rPr lang="id-ID" b="1" dirty="0" smtClean="0"/>
              <a:t>Warna tulisan</a:t>
            </a:r>
            <a:endParaRPr lang="id-ID" b="1" dirty="0"/>
          </a:p>
        </p:txBody>
      </p:sp>
      <p:sp>
        <p:nvSpPr>
          <p:cNvPr id="39" name="Rectangle 38"/>
          <p:cNvSpPr/>
          <p:nvPr/>
        </p:nvSpPr>
        <p:spPr>
          <a:xfrm>
            <a:off x="7280907" y="6069246"/>
            <a:ext cx="4809137" cy="369332"/>
          </a:xfrm>
          <a:prstGeom prst="rect">
            <a:avLst/>
          </a:prstGeom>
        </p:spPr>
        <p:txBody>
          <a:bodyPr wrap="none">
            <a:spAutoFit/>
          </a:bodyPr>
          <a:lstStyle/>
          <a:p>
            <a:r>
              <a:rPr lang="id-ID" b="1" dirty="0" smtClean="0"/>
              <a:t>Rata kiri, rata tengah, rata kanan, rata kanan-kiri</a:t>
            </a:r>
            <a:endParaRPr lang="id-ID" b="1" dirty="0"/>
          </a:p>
        </p:txBody>
      </p:sp>
      <p:sp>
        <p:nvSpPr>
          <p:cNvPr id="40" name="Rectangle 39"/>
          <p:cNvSpPr/>
          <p:nvPr/>
        </p:nvSpPr>
        <p:spPr>
          <a:xfrm>
            <a:off x="8276684" y="2221196"/>
            <a:ext cx="3525068" cy="369332"/>
          </a:xfrm>
          <a:prstGeom prst="rect">
            <a:avLst/>
          </a:prstGeom>
        </p:spPr>
        <p:txBody>
          <a:bodyPr wrap="none">
            <a:spAutoFit/>
          </a:bodyPr>
          <a:lstStyle/>
          <a:p>
            <a:r>
              <a:rPr lang="id-ID" b="1" dirty="0" smtClean="0"/>
              <a:t>Memperlihatkan penanda paragraf</a:t>
            </a:r>
            <a:endParaRPr lang="id-ID" b="1" dirty="0"/>
          </a:p>
        </p:txBody>
      </p:sp>
      <p:cxnSp>
        <p:nvCxnSpPr>
          <p:cNvPr id="41" name="Straight Arrow Connector 40"/>
          <p:cNvCxnSpPr/>
          <p:nvPr/>
        </p:nvCxnSpPr>
        <p:spPr>
          <a:xfrm flipV="1">
            <a:off x="944380" y="4389121"/>
            <a:ext cx="22272" cy="90792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H="1" flipV="1">
            <a:off x="1670376" y="4267243"/>
            <a:ext cx="61178" cy="93767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35" idx="2"/>
          </p:cNvCxnSpPr>
          <p:nvPr/>
        </p:nvCxnSpPr>
        <p:spPr>
          <a:xfrm>
            <a:off x="2315745" y="2685400"/>
            <a:ext cx="529219" cy="101717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a:stCxn id="36" idx="2"/>
          </p:cNvCxnSpPr>
          <p:nvPr/>
        </p:nvCxnSpPr>
        <p:spPr>
          <a:xfrm flipH="1">
            <a:off x="3798807" y="2590528"/>
            <a:ext cx="664356" cy="1112043"/>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a:stCxn id="38" idx="0"/>
          </p:cNvCxnSpPr>
          <p:nvPr/>
        </p:nvCxnSpPr>
        <p:spPr>
          <a:xfrm flipH="1" flipV="1">
            <a:off x="5053085" y="4389121"/>
            <a:ext cx="1215586" cy="75860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flipV="1">
            <a:off x="2616281" y="4267243"/>
            <a:ext cx="1208530" cy="143267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flipV="1">
            <a:off x="2941120" y="4389121"/>
            <a:ext cx="1943201" cy="1310793"/>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H="1" flipV="1">
            <a:off x="3159137" y="4267243"/>
            <a:ext cx="2612572" cy="144877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52" idx="2"/>
          </p:cNvCxnSpPr>
          <p:nvPr/>
        </p:nvCxnSpPr>
        <p:spPr>
          <a:xfrm flipH="1">
            <a:off x="5490473" y="2326347"/>
            <a:ext cx="706965" cy="139525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H="1" flipV="1">
            <a:off x="5812356" y="4609551"/>
            <a:ext cx="2315544" cy="135727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51" name="Right Brace 50"/>
          <p:cNvSpPr/>
          <p:nvPr/>
        </p:nvSpPr>
        <p:spPr>
          <a:xfrm rot="5400000">
            <a:off x="5718411" y="3933132"/>
            <a:ext cx="280923" cy="911977"/>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2" name="Rectangle 51"/>
          <p:cNvSpPr/>
          <p:nvPr/>
        </p:nvSpPr>
        <p:spPr>
          <a:xfrm>
            <a:off x="5307098" y="1957015"/>
            <a:ext cx="1780680" cy="369332"/>
          </a:xfrm>
          <a:prstGeom prst="rect">
            <a:avLst/>
          </a:prstGeom>
        </p:spPr>
        <p:txBody>
          <a:bodyPr wrap="none">
            <a:spAutoFit/>
          </a:bodyPr>
          <a:lstStyle/>
          <a:p>
            <a:r>
              <a:rPr lang="id-ID" b="1" dirty="0" smtClean="0"/>
              <a:t>List tidak terurut</a:t>
            </a:r>
          </a:p>
        </p:txBody>
      </p:sp>
      <p:cxnSp>
        <p:nvCxnSpPr>
          <p:cNvPr id="53" name="Straight Arrow Connector 52"/>
          <p:cNvCxnSpPr/>
          <p:nvPr/>
        </p:nvCxnSpPr>
        <p:spPr>
          <a:xfrm flipH="1">
            <a:off x="5852426" y="2695679"/>
            <a:ext cx="767995" cy="1046358"/>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54" name="Rectangle 53"/>
          <p:cNvSpPr/>
          <p:nvPr/>
        </p:nvSpPr>
        <p:spPr>
          <a:xfrm>
            <a:off x="6152665" y="2359164"/>
            <a:ext cx="1243674" cy="369332"/>
          </a:xfrm>
          <a:prstGeom prst="rect">
            <a:avLst/>
          </a:prstGeom>
        </p:spPr>
        <p:txBody>
          <a:bodyPr wrap="none">
            <a:spAutoFit/>
          </a:bodyPr>
          <a:lstStyle/>
          <a:p>
            <a:r>
              <a:rPr lang="id-ID" b="1" dirty="0" smtClean="0"/>
              <a:t>List terurut</a:t>
            </a:r>
          </a:p>
        </p:txBody>
      </p:sp>
      <p:cxnSp>
        <p:nvCxnSpPr>
          <p:cNvPr id="55" name="Straight Arrow Connector 54"/>
          <p:cNvCxnSpPr>
            <a:stCxn id="40" idx="2"/>
          </p:cNvCxnSpPr>
          <p:nvPr/>
        </p:nvCxnSpPr>
        <p:spPr>
          <a:xfrm flipH="1">
            <a:off x="7500766" y="2590528"/>
            <a:ext cx="2538452" cy="110594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58"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9"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242655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Pembuatan BAB dengan Heading</a:t>
            </a:r>
            <a:endParaRPr lang="en-US" dirty="0"/>
          </a:p>
        </p:txBody>
      </p:sp>
      <p:sp>
        <p:nvSpPr>
          <p:cNvPr id="3" name="Content Placeholder 2"/>
          <p:cNvSpPr>
            <a:spLocks noGrp="1"/>
          </p:cNvSpPr>
          <p:nvPr>
            <p:ph idx="1"/>
          </p:nvPr>
        </p:nvSpPr>
        <p:spPr/>
        <p:txBody>
          <a:bodyPr/>
          <a:lstStyle/>
          <a:p>
            <a:r>
              <a:rPr lang="id-ID" dirty="0"/>
              <a:t>Heading 1 </a:t>
            </a:r>
            <a:r>
              <a:rPr lang="id-ID" dirty="0">
                <a:sym typeface="Wingdings" panose="05000000000000000000" pitchFamily="2" charset="2"/>
              </a:rPr>
              <a:t> untuk BAB</a:t>
            </a:r>
          </a:p>
          <a:p>
            <a:r>
              <a:rPr lang="id-ID" dirty="0">
                <a:sym typeface="Wingdings" panose="05000000000000000000" pitchFamily="2" charset="2"/>
              </a:rPr>
              <a:t>Heading 2 untuk SUB-BAB</a:t>
            </a:r>
          </a:p>
          <a:p>
            <a:r>
              <a:rPr lang="id-ID" dirty="0">
                <a:sym typeface="Wingdings" panose="05000000000000000000" pitchFamily="2" charset="2"/>
              </a:rPr>
              <a:t>Heading 3  untuk SUB-SUB-BAB</a:t>
            </a:r>
            <a:endParaRPr lang="en-US" dirty="0"/>
          </a:p>
          <a:p>
            <a:endParaRPr lang="en-US" dirty="0"/>
          </a:p>
        </p:txBody>
      </p:sp>
      <p:sp>
        <p:nvSpPr>
          <p:cNvPr id="4" name="Subtitle 4">
            <a:extLst>
              <a:ext uri="{FF2B5EF4-FFF2-40B4-BE49-F238E27FC236}">
                <a16:creationId xmlns:a16="http://schemas.microsoft.com/office/drawing/2014/main" id="{1E691D99-C86E-4F99-AA8C-3E3FC1E614C4}"/>
              </a:ext>
            </a:extLst>
          </p:cNvPr>
          <p:cNvSpPr txBox="1">
            <a:spLocks/>
          </p:cNvSpPr>
          <p:nvPr/>
        </p:nvSpPr>
        <p:spPr>
          <a:xfrm>
            <a:off x="956815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MATA KULIAH</a:t>
            </a:r>
          </a:p>
          <a:p>
            <a:pPr algn="r">
              <a:spcBef>
                <a:spcPts val="0"/>
              </a:spcBef>
            </a:pPr>
            <a:r>
              <a:rPr lang="en-US" sz="1200" b="1" dirty="0" smtClean="0">
                <a:solidFill>
                  <a:schemeClr val="accent5">
                    <a:lumMod val="75000"/>
                  </a:schemeClr>
                </a:solidFill>
              </a:rPr>
              <a:t>DASAR KOMPUTASI</a:t>
            </a:r>
          </a:p>
          <a:p>
            <a:pPr algn="r">
              <a:spcBef>
                <a:spcPts val="0"/>
              </a:spcBef>
            </a:pPr>
            <a:endParaRPr lang="en-ID" sz="1050" b="1" dirty="0">
              <a:solidFill>
                <a:schemeClr val="accent5">
                  <a:lumMod val="75000"/>
                </a:schemeClr>
              </a:solidFill>
            </a:endParaRPr>
          </a:p>
        </p:txBody>
      </p:sp>
      <p:sp>
        <p:nvSpPr>
          <p:cNvPr id="5" name="Subtitle 4">
            <a:extLst>
              <a:ext uri="{FF2B5EF4-FFF2-40B4-BE49-F238E27FC236}">
                <a16:creationId xmlns:a16="http://schemas.microsoft.com/office/drawing/2014/main" id="{48B88F2C-5F81-41B6-9D81-4F88841AF1C9}"/>
              </a:ext>
            </a:extLst>
          </p:cNvPr>
          <p:cNvSpPr txBox="1">
            <a:spLocks/>
          </p:cNvSpPr>
          <p:nvPr/>
        </p:nvSpPr>
        <p:spPr>
          <a:xfrm>
            <a:off x="5511311" y="203912"/>
            <a:ext cx="2295526" cy="510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900" dirty="0"/>
              <a:t>PROGRAM STUDI</a:t>
            </a:r>
          </a:p>
          <a:p>
            <a:pPr algn="r">
              <a:spcBef>
                <a:spcPts val="0"/>
              </a:spcBef>
            </a:pPr>
            <a:r>
              <a:rPr lang="en-US" sz="1200" b="1" dirty="0" smtClean="0">
                <a:solidFill>
                  <a:schemeClr val="accent5">
                    <a:lumMod val="75000"/>
                  </a:schemeClr>
                </a:solidFill>
              </a:rPr>
              <a:t>TEKNIK INFORMATIKA</a:t>
            </a:r>
            <a:endParaRPr lang="en-ID" sz="1050" b="1" dirty="0">
              <a:solidFill>
                <a:schemeClr val="accent5">
                  <a:lumMod val="75000"/>
                </a:schemeClr>
              </a:solidFill>
            </a:endParaRPr>
          </a:p>
        </p:txBody>
      </p:sp>
    </p:spTree>
    <p:extLst>
      <p:ext uri="{BB962C8B-B14F-4D97-AF65-F5344CB8AC3E}">
        <p14:creationId xmlns:p14="http://schemas.microsoft.com/office/powerpoint/2010/main" val="1212614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1645</TotalTime>
  <Words>2124</Words>
  <Application>Microsoft Office PowerPoint</Application>
  <PresentationFormat>Widescreen</PresentationFormat>
  <Paragraphs>431</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Adobe Fan Heiti Std B</vt:lpstr>
      <vt:lpstr>Arial</vt:lpstr>
      <vt:lpstr>Arial Black</vt:lpstr>
      <vt:lpstr>Calibri</vt:lpstr>
      <vt:lpstr>Ebrima</vt:lpstr>
      <vt:lpstr>Gadugi</vt:lpstr>
      <vt:lpstr>Gill Sans MT</vt:lpstr>
      <vt:lpstr>HP Simplified</vt:lpstr>
      <vt:lpstr>Segoe UI Black</vt:lpstr>
      <vt:lpstr>Signika</vt:lpstr>
      <vt:lpstr>Times New Roman</vt:lpstr>
      <vt:lpstr>Wingdings</vt:lpstr>
      <vt:lpstr>1_Custom Design</vt:lpstr>
      <vt:lpstr>Penulisan Ilmiah dengan MS Word</vt:lpstr>
      <vt:lpstr>Capaian Pembelajaran</vt:lpstr>
      <vt:lpstr>PowerPoint Presentation</vt:lpstr>
      <vt:lpstr>Bidang Ilmu</vt:lpstr>
      <vt:lpstr>Mencari tahu tentang ilmu komputer?  MELALUI TULISAN</vt:lpstr>
      <vt:lpstr>Tempat mencari tulisan</vt:lpstr>
      <vt:lpstr>Alat (software) untuk menulis</vt:lpstr>
      <vt:lpstr>MS WORD (Home)  dasar</vt:lpstr>
      <vt:lpstr>Pembuatan BAB dengan Heading</vt:lpstr>
      <vt:lpstr>Modifikasi Heading</vt:lpstr>
      <vt:lpstr>Pengaturan Modifikasi Heading</vt:lpstr>
      <vt:lpstr>Tips</vt:lpstr>
      <vt:lpstr>Latihan</vt:lpstr>
      <vt:lpstr>Pengaturan Layout tulisan</vt:lpstr>
      <vt:lpstr>Pengaturan Layout tulisan (2)</vt:lpstr>
      <vt:lpstr>Mengatur ukuran ke cm</vt:lpstr>
      <vt:lpstr>Mengatur ukuran margin</vt:lpstr>
      <vt:lpstr>Membuat Halaman</vt:lpstr>
      <vt:lpstr>Bagaimana cara mengetahui section?</vt:lpstr>
      <vt:lpstr>Header &amp; Footer</vt:lpstr>
      <vt:lpstr>Halaman pada footer</vt:lpstr>
      <vt:lpstr>Halaman pada footer (2)</vt:lpstr>
      <vt:lpstr>Membuat Daftar Isi</vt:lpstr>
      <vt:lpstr>Tabel</vt:lpstr>
      <vt:lpstr>Caption Tabel</vt:lpstr>
      <vt:lpstr>Gambar</vt:lpstr>
      <vt:lpstr>Mereferensi Gambar atau Tabel</vt:lpstr>
      <vt:lpstr>Membuat Daftar tabel dan gambar</vt:lpstr>
      <vt:lpstr>Rujukan ilmiah</vt:lpstr>
      <vt:lpstr>Penulisan Daftar Pustaka</vt:lpstr>
      <vt:lpstr>Setiap jenis tulisan memiliki aturan Daftar pustaka masing - masing</vt:lpstr>
      <vt:lpstr>Tools tambahan untuk membuat daftar pustaka</vt:lpstr>
      <vt:lpstr>Membuat Rujukan ilmiah dengan MS Word</vt:lpstr>
      <vt:lpstr>Membuat Daftar Pustaka Otomatis dengan MS Word</vt:lpstr>
      <vt:lpstr>Tugas Minggu Depan</vt:lpstr>
      <vt:lpstr>Intermezzo Zaman Now</vt:lpstr>
      <vt:lpstr>Zaman Now</vt:lpstr>
      <vt:lpstr>Old vs Future</vt:lpstr>
      <vt:lpstr>PowerPoint Presentation</vt:lpstr>
      <vt:lpstr>PowerPoint Presentation</vt:lpstr>
      <vt:lpstr>Tahukah kalian? </vt:lpstr>
      <vt:lpstr>PowerPoint Presentation</vt:lpstr>
      <vt:lpstr>PowerPoint Presentation</vt:lpstr>
      <vt:lpstr>THANKS</vt:lpstr>
      <vt:lpstr>Nilai Akhir DasKom Bu Nurul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dhanu banyu</dc:creator>
  <cp:lastModifiedBy>ASUS</cp:lastModifiedBy>
  <cp:revision>100</cp:revision>
  <dcterms:created xsi:type="dcterms:W3CDTF">2020-07-23T01:18:59Z</dcterms:created>
  <dcterms:modified xsi:type="dcterms:W3CDTF">2020-11-26T03:21:44Z</dcterms:modified>
</cp:coreProperties>
</file>